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7" r:id="rId2"/>
    <p:sldId id="384" r:id="rId3"/>
    <p:sldId id="316" r:id="rId4"/>
    <p:sldId id="385" r:id="rId5"/>
    <p:sldId id="386" r:id="rId6"/>
    <p:sldId id="389" r:id="rId7"/>
    <p:sldId id="394" r:id="rId8"/>
    <p:sldId id="390" r:id="rId9"/>
    <p:sldId id="391" r:id="rId10"/>
    <p:sldId id="392" r:id="rId11"/>
    <p:sldId id="393" r:id="rId12"/>
    <p:sldId id="420" r:id="rId13"/>
    <p:sldId id="395" r:id="rId14"/>
    <p:sldId id="416" r:id="rId15"/>
    <p:sldId id="417" r:id="rId16"/>
    <p:sldId id="387" r:id="rId17"/>
    <p:sldId id="418" r:id="rId18"/>
    <p:sldId id="419" r:id="rId19"/>
    <p:sldId id="388" r:id="rId20"/>
    <p:sldId id="402" r:id="rId21"/>
    <p:sldId id="403" r:id="rId22"/>
    <p:sldId id="404" r:id="rId23"/>
    <p:sldId id="405" r:id="rId24"/>
    <p:sldId id="410" r:id="rId25"/>
    <p:sldId id="409" r:id="rId26"/>
    <p:sldId id="407" r:id="rId27"/>
    <p:sldId id="411" r:id="rId28"/>
    <p:sldId id="396" r:id="rId29"/>
    <p:sldId id="401" r:id="rId30"/>
    <p:sldId id="397" r:id="rId31"/>
    <p:sldId id="398" r:id="rId32"/>
    <p:sldId id="399" r:id="rId33"/>
    <p:sldId id="400" r:id="rId34"/>
    <p:sldId id="300" r:id="rId35"/>
    <p:sldId id="359" r:id="rId36"/>
    <p:sldId id="273" r:id="rId37"/>
    <p:sldId id="358" r:id="rId38"/>
    <p:sldId id="317" r:id="rId39"/>
    <p:sldId id="327" r:id="rId40"/>
    <p:sldId id="328" r:id="rId41"/>
    <p:sldId id="326" r:id="rId42"/>
    <p:sldId id="424" r:id="rId43"/>
    <p:sldId id="299" r:id="rId44"/>
    <p:sldId id="329" r:id="rId45"/>
    <p:sldId id="422" r:id="rId46"/>
    <p:sldId id="383" r:id="rId47"/>
    <p:sldId id="423" r:id="rId48"/>
    <p:sldId id="412" r:id="rId49"/>
    <p:sldId id="414" r:id="rId50"/>
    <p:sldId id="415" r:id="rId51"/>
    <p:sldId id="347" r:id="rId52"/>
    <p:sldId id="380" r:id="rId53"/>
  </p:sldIdLst>
  <p:sldSz cx="12192000" cy="6858000"/>
  <p:notesSz cx="6858000" cy="12001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FE45"/>
    <a:srgbClr val="8EFA00"/>
    <a:srgbClr val="DEEB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E80947-273D-19DD-A163-22A68A70B5D1}" v="1" dt="2018-09-02T11:04:19.890"/>
    <p1510:client id="{8AC53FE3-DDA2-FA9E-4903-0F888FC47F8A}" v="6" dt="2018-09-02T17:41:33.652"/>
    <p1510:client id="{917B41DC-6B73-3C5C-E179-38554B126CFE}" v="2" dt="2018-09-02T20:21:33.118"/>
    <p1510:client id="{DAB4237D-7407-67D4-0988-4C73E0F52CAC}" v="1" dt="2018-09-04T15:01:30.6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ia Wiles" userId="S::coml0417@ox.ac.uk::bd0032cb-5b05-4e6f-a336-2a824812b095" providerId="AD" clId="Web-{204BABE6-EB64-BBD5-53AF-05C78CF72D49}"/>
    <pc:docChg chg="modSld">
      <pc:chgData name="Olivia Wiles" userId="S::coml0417@ox.ac.uk::bd0032cb-5b05-4e6f-a336-2a824812b095" providerId="AD" clId="Web-{204BABE6-EB64-BBD5-53AF-05C78CF72D49}" dt="2018-09-03T07:27:07.392" v="13" actId="20577"/>
      <pc:docMkLst>
        <pc:docMk/>
      </pc:docMkLst>
      <pc:sldChg chg="modSp">
        <pc:chgData name="Olivia Wiles" userId="S::coml0417@ox.ac.uk::bd0032cb-5b05-4e6f-a336-2a824812b095" providerId="AD" clId="Web-{204BABE6-EB64-BBD5-53AF-05C78CF72D49}" dt="2018-09-03T07:27:07.392" v="12" actId="20577"/>
        <pc:sldMkLst>
          <pc:docMk/>
          <pc:sldMk cId="996207851" sldId="257"/>
        </pc:sldMkLst>
        <pc:spChg chg="mod">
          <ac:chgData name="Olivia Wiles" userId="S::coml0417@ox.ac.uk::bd0032cb-5b05-4e6f-a336-2a824812b095" providerId="AD" clId="Web-{204BABE6-EB64-BBD5-53AF-05C78CF72D49}" dt="2018-09-03T07:27:07.392" v="12" actId="20577"/>
          <ac:spMkLst>
            <pc:docMk/>
            <pc:sldMk cId="996207851" sldId="257"/>
            <ac:spMk id="4" creationId="{00000000-0000-0000-0000-000000000000}"/>
          </ac:spMkLst>
        </pc:spChg>
      </pc:sldChg>
    </pc:docChg>
  </pc:docChgLst>
  <pc:docChgLst>
    <pc:chgData name="Olivia Wiles" userId="S::coml0417@ox.ac.uk::bd0032cb-5b05-4e6f-a336-2a824812b095" providerId="AD" clId="Web-{8AC53FE3-DDA2-FA9E-4903-0F888FC47F8A}"/>
    <pc:docChg chg="addSld delSld modSld">
      <pc:chgData name="Olivia Wiles" userId="S::coml0417@ox.ac.uk::bd0032cb-5b05-4e6f-a336-2a824812b095" providerId="AD" clId="Web-{8AC53FE3-DDA2-FA9E-4903-0F888FC47F8A}" dt="2018-09-02T17:48:42.901" v="158"/>
      <pc:docMkLst>
        <pc:docMk/>
      </pc:docMkLst>
      <pc:sldChg chg="modSp">
        <pc:chgData name="Olivia Wiles" userId="S::coml0417@ox.ac.uk::bd0032cb-5b05-4e6f-a336-2a824812b095" providerId="AD" clId="Web-{8AC53FE3-DDA2-FA9E-4903-0F888FC47F8A}" dt="2018-09-02T17:47:17.586" v="150" actId="14100"/>
        <pc:sldMkLst>
          <pc:docMk/>
          <pc:sldMk cId="1149271404" sldId="317"/>
        </pc:sldMkLst>
        <pc:spChg chg="mod">
          <ac:chgData name="Olivia Wiles" userId="S::coml0417@ox.ac.uk::bd0032cb-5b05-4e6f-a336-2a824812b095" providerId="AD" clId="Web-{8AC53FE3-DDA2-FA9E-4903-0F888FC47F8A}" dt="2018-09-02T17:47:17.586" v="150" actId="14100"/>
          <ac:spMkLst>
            <pc:docMk/>
            <pc:sldMk cId="1149271404" sldId="317"/>
            <ac:spMk id="7" creationId="{00000000-0000-0000-0000-000000000000}"/>
          </ac:spMkLst>
        </pc:spChg>
      </pc:sldChg>
      <pc:sldChg chg="add del mod modShow">
        <pc:chgData name="Olivia Wiles" userId="S::coml0417@ox.ac.uk::bd0032cb-5b05-4e6f-a336-2a824812b095" providerId="AD" clId="Web-{8AC53FE3-DDA2-FA9E-4903-0F888FC47F8A}" dt="2018-09-02T17:47:49.165" v="153"/>
        <pc:sldMkLst>
          <pc:docMk/>
          <pc:sldMk cId="1274572197" sldId="327"/>
        </pc:sldMkLst>
      </pc:sldChg>
      <pc:sldChg chg="modSp mod modShow">
        <pc:chgData name="Olivia Wiles" userId="S::coml0417@ox.ac.uk::bd0032cb-5b05-4e6f-a336-2a824812b095" providerId="AD" clId="Web-{8AC53FE3-DDA2-FA9E-4903-0F888FC47F8A}" dt="2018-09-02T17:48:28.963" v="155"/>
        <pc:sldMkLst>
          <pc:docMk/>
          <pc:sldMk cId="516011934" sldId="329"/>
        </pc:sldMkLst>
        <pc:spChg chg="mod">
          <ac:chgData name="Olivia Wiles" userId="S::coml0417@ox.ac.uk::bd0032cb-5b05-4e6f-a336-2a824812b095" providerId="AD" clId="Web-{8AC53FE3-DDA2-FA9E-4903-0F888FC47F8A}" dt="2018-09-02T17:42:00.997" v="33" actId="20577"/>
          <ac:spMkLst>
            <pc:docMk/>
            <pc:sldMk cId="516011934" sldId="329"/>
            <ac:spMk id="8" creationId="{00000000-0000-0000-0000-000000000000}"/>
          </ac:spMkLst>
        </pc:spChg>
      </pc:sldChg>
      <pc:sldChg chg="modSp">
        <pc:chgData name="Olivia Wiles" userId="S::coml0417@ox.ac.uk::bd0032cb-5b05-4e6f-a336-2a824812b095" providerId="AD" clId="Web-{8AC53FE3-DDA2-FA9E-4903-0F888FC47F8A}" dt="2018-09-02T17:41:46.184" v="28" actId="20577"/>
        <pc:sldMkLst>
          <pc:docMk/>
          <pc:sldMk cId="602922822" sldId="383"/>
        </pc:sldMkLst>
        <pc:spChg chg="mod">
          <ac:chgData name="Olivia Wiles" userId="S::coml0417@ox.ac.uk::bd0032cb-5b05-4e6f-a336-2a824812b095" providerId="AD" clId="Web-{8AC53FE3-DDA2-FA9E-4903-0F888FC47F8A}" dt="2018-09-02T17:41:46.184" v="28" actId="20577"/>
          <ac:spMkLst>
            <pc:docMk/>
            <pc:sldMk cId="602922822" sldId="383"/>
            <ac:spMk id="23" creationId="{00000000-0000-0000-0000-000000000000}"/>
          </ac:spMkLst>
        </pc:spChg>
      </pc:sldChg>
      <pc:sldChg chg="addSp delSp modSp modNotes">
        <pc:chgData name="Olivia Wiles" userId="S::coml0417@ox.ac.uk::bd0032cb-5b05-4e6f-a336-2a824812b095" providerId="AD" clId="Web-{8AC53FE3-DDA2-FA9E-4903-0F888FC47F8A}" dt="2018-09-02T17:46:07.738" v="84" actId="20577"/>
        <pc:sldMkLst>
          <pc:docMk/>
          <pc:sldMk cId="923347087" sldId="385"/>
        </pc:sldMkLst>
        <pc:spChg chg="add mod">
          <ac:chgData name="Olivia Wiles" userId="S::coml0417@ox.ac.uk::bd0032cb-5b05-4e6f-a336-2a824812b095" providerId="AD" clId="Web-{8AC53FE3-DDA2-FA9E-4903-0F888FC47F8A}" dt="2018-09-02T17:46:07.738" v="84" actId="20577"/>
          <ac:spMkLst>
            <pc:docMk/>
            <pc:sldMk cId="923347087" sldId="385"/>
            <ac:spMk id="4" creationId="{DE36C1DA-6491-4991-BD4D-3B2943E33484}"/>
          </ac:spMkLst>
        </pc:spChg>
        <pc:spChg chg="del">
          <ac:chgData name="Olivia Wiles" userId="S::coml0417@ox.ac.uk::bd0032cb-5b05-4e6f-a336-2a824812b095" providerId="AD" clId="Web-{8AC53FE3-DDA2-FA9E-4903-0F888FC47F8A}" dt="2018-09-02T17:45:24.659" v="67"/>
          <ac:spMkLst>
            <pc:docMk/>
            <pc:sldMk cId="923347087" sldId="385"/>
            <ac:spMk id="58" creationId="{00000000-0000-0000-0000-000000000000}"/>
          </ac:spMkLst>
        </pc:spChg>
        <pc:cxnChg chg="add">
          <ac:chgData name="Olivia Wiles" userId="S::coml0417@ox.ac.uk::bd0032cb-5b05-4e6f-a336-2a824812b095" providerId="AD" clId="Web-{8AC53FE3-DDA2-FA9E-4903-0F888FC47F8A}" dt="2018-09-02T17:45:36.816" v="69"/>
          <ac:cxnSpMkLst>
            <pc:docMk/>
            <pc:sldMk cId="923347087" sldId="385"/>
            <ac:cxnSpMk id="5" creationId="{04157F1E-044A-4121-A274-289A1D8BBAED}"/>
          </ac:cxnSpMkLst>
        </pc:cxnChg>
      </pc:sldChg>
      <pc:sldChg chg="addSp modSp modNotes">
        <pc:chgData name="Olivia Wiles" userId="S::coml0417@ox.ac.uk::bd0032cb-5b05-4e6f-a336-2a824812b095" providerId="AD" clId="Web-{8AC53FE3-DDA2-FA9E-4903-0F888FC47F8A}" dt="2018-09-02T17:46:05.660" v="81" actId="20577"/>
        <pc:sldMkLst>
          <pc:docMk/>
          <pc:sldMk cId="2120136702" sldId="386"/>
        </pc:sldMkLst>
        <pc:spChg chg="mod">
          <ac:chgData name="Olivia Wiles" userId="S::coml0417@ox.ac.uk::bd0032cb-5b05-4e6f-a336-2a824812b095" providerId="AD" clId="Web-{8AC53FE3-DDA2-FA9E-4903-0F888FC47F8A}" dt="2018-09-02T17:46:05.660" v="81" actId="20577"/>
          <ac:spMkLst>
            <pc:docMk/>
            <pc:sldMk cId="2120136702" sldId="386"/>
            <ac:spMk id="58" creationId="{00000000-0000-0000-0000-000000000000}"/>
          </ac:spMkLst>
        </pc:spChg>
        <pc:cxnChg chg="add mod">
          <ac:chgData name="Olivia Wiles" userId="S::coml0417@ox.ac.uk::bd0032cb-5b05-4e6f-a336-2a824812b095" providerId="AD" clId="Web-{8AC53FE3-DDA2-FA9E-4903-0F888FC47F8A}" dt="2018-09-02T17:43:57.673" v="54" actId="14100"/>
          <ac:cxnSpMkLst>
            <pc:docMk/>
            <pc:sldMk cId="2120136702" sldId="386"/>
            <ac:cxnSpMk id="5" creationId="{404B742C-7C9E-463A-B73D-7471F2E9DA48}"/>
          </ac:cxnSpMkLst>
        </pc:cxnChg>
      </pc:sldChg>
      <pc:sldChg chg="modTransition modNotes">
        <pc:chgData name="Olivia Wiles" userId="S::coml0417@ox.ac.uk::bd0032cb-5b05-4e6f-a336-2a824812b095" providerId="AD" clId="Web-{8AC53FE3-DDA2-FA9E-4903-0F888FC47F8A}" dt="2018-09-02T17:44:10.408" v="55"/>
        <pc:sldMkLst>
          <pc:docMk/>
          <pc:sldMk cId="162430624" sldId="389"/>
        </pc:sldMkLst>
      </pc:sldChg>
      <pc:sldChg chg="modNotes">
        <pc:chgData name="Olivia Wiles" userId="S::coml0417@ox.ac.uk::bd0032cb-5b05-4e6f-a336-2a824812b095" providerId="AD" clId="Web-{8AC53FE3-DDA2-FA9E-4903-0F888FC47F8A}" dt="2018-09-02T17:42:58.813" v="48"/>
        <pc:sldMkLst>
          <pc:docMk/>
          <pc:sldMk cId="874706104" sldId="396"/>
        </pc:sldMkLst>
      </pc:sldChg>
      <pc:sldChg chg="del">
        <pc:chgData name="Olivia Wiles" userId="S::coml0417@ox.ac.uk::bd0032cb-5b05-4e6f-a336-2a824812b095" providerId="AD" clId="Web-{8AC53FE3-DDA2-FA9E-4903-0F888FC47F8A}" dt="2018-09-02T17:48:40.791" v="157"/>
        <pc:sldMkLst>
          <pc:docMk/>
          <pc:sldMk cId="76109313" sldId="421"/>
        </pc:sldMkLst>
      </pc:sldChg>
      <pc:sldChg chg="modSp">
        <pc:chgData name="Olivia Wiles" userId="S::coml0417@ox.ac.uk::bd0032cb-5b05-4e6f-a336-2a824812b095" providerId="AD" clId="Web-{8AC53FE3-DDA2-FA9E-4903-0F888FC47F8A}" dt="2018-09-02T17:41:42.106" v="26" actId="20577"/>
        <pc:sldMkLst>
          <pc:docMk/>
          <pc:sldMk cId="939373266" sldId="422"/>
        </pc:sldMkLst>
        <pc:spChg chg="mod">
          <ac:chgData name="Olivia Wiles" userId="S::coml0417@ox.ac.uk::bd0032cb-5b05-4e6f-a336-2a824812b095" providerId="AD" clId="Web-{8AC53FE3-DDA2-FA9E-4903-0F888FC47F8A}" dt="2018-09-02T17:41:42.106" v="26" actId="20577"/>
          <ac:spMkLst>
            <pc:docMk/>
            <pc:sldMk cId="939373266" sldId="422"/>
            <ac:spMk id="23" creationId="{00000000-0000-0000-0000-000000000000}"/>
          </ac:spMkLst>
        </pc:spChg>
      </pc:sldChg>
      <pc:sldChg chg="add replId">
        <pc:chgData name="Olivia Wiles" userId="S::coml0417@ox.ac.uk::bd0032cb-5b05-4e6f-a336-2a824812b095" providerId="AD" clId="Web-{8AC53FE3-DDA2-FA9E-4903-0F888FC47F8A}" dt="2018-09-02T17:48:37.791" v="156"/>
        <pc:sldMkLst>
          <pc:docMk/>
          <pc:sldMk cId="3935373850" sldId="423"/>
        </pc:sldMkLst>
      </pc:sldChg>
      <pc:sldChg chg="add replId">
        <pc:chgData name="Olivia Wiles" userId="S::coml0417@ox.ac.uk::bd0032cb-5b05-4e6f-a336-2a824812b095" providerId="AD" clId="Web-{8AC53FE3-DDA2-FA9E-4903-0F888FC47F8A}" dt="2018-09-02T17:48:42.901" v="158"/>
        <pc:sldMkLst>
          <pc:docMk/>
          <pc:sldMk cId="2528406640" sldId="424"/>
        </pc:sldMkLst>
      </pc:sldChg>
    </pc:docChg>
  </pc:docChgLst>
  <pc:docChgLst>
    <pc:chgData name="Olivia Wiles" userId="S::coml0417@ox.ac.uk::bd0032cb-5b05-4e6f-a336-2a824812b095" providerId="AD" clId="Web-{30B3F4F1-3FED-86D7-77A0-12D9826DF105}"/>
    <pc:docChg chg="modSld">
      <pc:chgData name="Olivia Wiles" userId="S::coml0417@ox.ac.uk::bd0032cb-5b05-4e6f-a336-2a824812b095" providerId="AD" clId="Web-{30B3F4F1-3FED-86D7-77A0-12D9826DF105}" dt="2018-09-03T07:54:03.579" v="42" actId="1076"/>
      <pc:docMkLst>
        <pc:docMk/>
      </pc:docMkLst>
      <pc:sldChg chg="modSp">
        <pc:chgData name="Olivia Wiles" userId="S::coml0417@ox.ac.uk::bd0032cb-5b05-4e6f-a336-2a824812b095" providerId="AD" clId="Web-{30B3F4F1-3FED-86D7-77A0-12D9826DF105}" dt="2018-09-03T07:53:01.500" v="5" actId="14100"/>
        <pc:sldMkLst>
          <pc:docMk/>
          <pc:sldMk cId="602922822" sldId="383"/>
        </pc:sldMkLst>
        <pc:spChg chg="mod">
          <ac:chgData name="Olivia Wiles" userId="S::coml0417@ox.ac.uk::bd0032cb-5b05-4e6f-a336-2a824812b095" providerId="AD" clId="Web-{30B3F4F1-3FED-86D7-77A0-12D9826DF105}" dt="2018-09-03T07:52:41.031" v="0" actId="14100"/>
          <ac:spMkLst>
            <pc:docMk/>
            <pc:sldMk cId="602922822" sldId="383"/>
            <ac:spMk id="13" creationId="{00000000-0000-0000-0000-000000000000}"/>
          </ac:spMkLst>
        </pc:spChg>
        <pc:spChg chg="mod">
          <ac:chgData name="Olivia Wiles" userId="S::coml0417@ox.ac.uk::bd0032cb-5b05-4e6f-a336-2a824812b095" providerId="AD" clId="Web-{30B3F4F1-3FED-86D7-77A0-12D9826DF105}" dt="2018-09-03T07:52:47.843" v="2" actId="14100"/>
          <ac:spMkLst>
            <pc:docMk/>
            <pc:sldMk cId="602922822" sldId="383"/>
            <ac:spMk id="14" creationId="{00000000-0000-0000-0000-000000000000}"/>
          </ac:spMkLst>
        </pc:spChg>
        <pc:spChg chg="mod">
          <ac:chgData name="Olivia Wiles" userId="S::coml0417@ox.ac.uk::bd0032cb-5b05-4e6f-a336-2a824812b095" providerId="AD" clId="Web-{30B3F4F1-3FED-86D7-77A0-12D9826DF105}" dt="2018-09-03T07:52:53.265" v="3" actId="14100"/>
          <ac:spMkLst>
            <pc:docMk/>
            <pc:sldMk cId="602922822" sldId="383"/>
            <ac:spMk id="18" creationId="{00000000-0000-0000-0000-000000000000}"/>
          </ac:spMkLst>
        </pc:spChg>
        <pc:spChg chg="mod">
          <ac:chgData name="Olivia Wiles" userId="S::coml0417@ox.ac.uk::bd0032cb-5b05-4e6f-a336-2a824812b095" providerId="AD" clId="Web-{30B3F4F1-3FED-86D7-77A0-12D9826DF105}" dt="2018-09-03T07:53:01.500" v="5" actId="14100"/>
          <ac:spMkLst>
            <pc:docMk/>
            <pc:sldMk cId="602922822" sldId="383"/>
            <ac:spMk id="19" creationId="{00000000-0000-0000-0000-000000000000}"/>
          </ac:spMkLst>
        </pc:spChg>
      </pc:sldChg>
      <pc:sldChg chg="addSp delSp modSp">
        <pc:chgData name="Olivia Wiles" userId="S::coml0417@ox.ac.uk::bd0032cb-5b05-4e6f-a336-2a824812b095" providerId="AD" clId="Web-{30B3F4F1-3FED-86D7-77A0-12D9826DF105}" dt="2018-09-03T07:54:03.579" v="42" actId="1076"/>
        <pc:sldMkLst>
          <pc:docMk/>
          <pc:sldMk cId="1640886106" sldId="415"/>
        </pc:sldMkLst>
        <pc:spChg chg="add del">
          <ac:chgData name="Olivia Wiles" userId="S::coml0417@ox.ac.uk::bd0032cb-5b05-4e6f-a336-2a824812b095" providerId="AD" clId="Web-{30B3F4F1-3FED-86D7-77A0-12D9826DF105}" dt="2018-09-03T07:53:41.532" v="33"/>
          <ac:spMkLst>
            <pc:docMk/>
            <pc:sldMk cId="1640886106" sldId="415"/>
            <ac:spMk id="2" creationId="{35D59FDF-6664-4A8C-A77D-7CF80B423665}"/>
          </ac:spMkLst>
        </pc:spChg>
        <pc:spChg chg="add del">
          <ac:chgData name="Olivia Wiles" userId="S::coml0417@ox.ac.uk::bd0032cb-5b05-4e6f-a336-2a824812b095" providerId="AD" clId="Web-{30B3F4F1-3FED-86D7-77A0-12D9826DF105}" dt="2018-09-03T07:53:41.532" v="32"/>
          <ac:spMkLst>
            <pc:docMk/>
            <pc:sldMk cId="1640886106" sldId="415"/>
            <ac:spMk id="7" creationId="{CFBECA3E-DF58-4F9D-96A0-1D2ACE940CB4}"/>
          </ac:spMkLst>
        </pc:spChg>
        <pc:spChg chg="add del">
          <ac:chgData name="Olivia Wiles" userId="S::coml0417@ox.ac.uk::bd0032cb-5b05-4e6f-a336-2a824812b095" providerId="AD" clId="Web-{30B3F4F1-3FED-86D7-77A0-12D9826DF105}" dt="2018-09-03T07:53:41.532" v="31"/>
          <ac:spMkLst>
            <pc:docMk/>
            <pc:sldMk cId="1640886106" sldId="415"/>
            <ac:spMk id="8" creationId="{F0D85995-C375-426A-8660-62F1114F9959}"/>
          </ac:spMkLst>
        </pc:spChg>
        <pc:spChg chg="add del">
          <ac:chgData name="Olivia Wiles" userId="S::coml0417@ox.ac.uk::bd0032cb-5b05-4e6f-a336-2a824812b095" providerId="AD" clId="Web-{30B3F4F1-3FED-86D7-77A0-12D9826DF105}" dt="2018-09-03T07:53:41.532" v="30"/>
          <ac:spMkLst>
            <pc:docMk/>
            <pc:sldMk cId="1640886106" sldId="415"/>
            <ac:spMk id="10" creationId="{9242DDCA-4FF4-46F9-9E90-824F9D992585}"/>
          </ac:spMkLst>
        </pc:spChg>
        <pc:spChg chg="add del">
          <ac:chgData name="Olivia Wiles" userId="S::coml0417@ox.ac.uk::bd0032cb-5b05-4e6f-a336-2a824812b095" providerId="AD" clId="Web-{30B3F4F1-3FED-86D7-77A0-12D9826DF105}" dt="2018-09-03T07:53:41.516" v="29"/>
          <ac:spMkLst>
            <pc:docMk/>
            <pc:sldMk cId="1640886106" sldId="415"/>
            <ac:spMk id="11" creationId="{60245ED4-B76F-4DA9-B6D3-75B923A10037}"/>
          </ac:spMkLst>
        </pc:spChg>
        <pc:spChg chg="add del">
          <ac:chgData name="Olivia Wiles" userId="S::coml0417@ox.ac.uk::bd0032cb-5b05-4e6f-a336-2a824812b095" providerId="AD" clId="Web-{30B3F4F1-3FED-86D7-77A0-12D9826DF105}" dt="2018-09-03T07:53:41.516" v="28"/>
          <ac:spMkLst>
            <pc:docMk/>
            <pc:sldMk cId="1640886106" sldId="415"/>
            <ac:spMk id="12" creationId="{DE0D3BCA-B5D3-4802-BCE2-1902DEAD5764}"/>
          </ac:spMkLst>
        </pc:spChg>
        <pc:spChg chg="mod">
          <ac:chgData name="Olivia Wiles" userId="S::coml0417@ox.ac.uk::bd0032cb-5b05-4e6f-a336-2a824812b095" providerId="AD" clId="Web-{30B3F4F1-3FED-86D7-77A0-12D9826DF105}" dt="2018-09-03T07:53:47.954" v="34" actId="14100"/>
          <ac:spMkLst>
            <pc:docMk/>
            <pc:sldMk cId="1640886106" sldId="415"/>
            <ac:spMk id="13" creationId="{00000000-0000-0000-0000-000000000000}"/>
          </ac:spMkLst>
        </pc:spChg>
        <pc:spChg chg="mod">
          <ac:chgData name="Olivia Wiles" userId="S::coml0417@ox.ac.uk::bd0032cb-5b05-4e6f-a336-2a824812b095" providerId="AD" clId="Web-{30B3F4F1-3FED-86D7-77A0-12D9826DF105}" dt="2018-09-03T07:53:52.673" v="36" actId="14100"/>
          <ac:spMkLst>
            <pc:docMk/>
            <pc:sldMk cId="1640886106" sldId="415"/>
            <ac:spMk id="14" creationId="{00000000-0000-0000-0000-000000000000}"/>
          </ac:spMkLst>
        </pc:spChg>
        <pc:spChg chg="del">
          <ac:chgData name="Olivia Wiles" userId="S::coml0417@ox.ac.uk::bd0032cb-5b05-4e6f-a336-2a824812b095" providerId="AD" clId="Web-{30B3F4F1-3FED-86D7-77A0-12D9826DF105}" dt="2018-09-03T07:53:35.313" v="19"/>
          <ac:spMkLst>
            <pc:docMk/>
            <pc:sldMk cId="1640886106" sldId="415"/>
            <ac:spMk id="17" creationId="{00000000-0000-0000-0000-000000000000}"/>
          </ac:spMkLst>
        </pc:spChg>
        <pc:spChg chg="del">
          <ac:chgData name="Olivia Wiles" userId="S::coml0417@ox.ac.uk::bd0032cb-5b05-4e6f-a336-2a824812b095" providerId="AD" clId="Web-{30B3F4F1-3FED-86D7-77A0-12D9826DF105}" dt="2018-09-03T07:53:37.032" v="20"/>
          <ac:spMkLst>
            <pc:docMk/>
            <pc:sldMk cId="1640886106" sldId="415"/>
            <ac:spMk id="18" creationId="{00000000-0000-0000-0000-000000000000}"/>
          </ac:spMkLst>
        </pc:spChg>
        <pc:spChg chg="del">
          <ac:chgData name="Olivia Wiles" userId="S::coml0417@ox.ac.uk::bd0032cb-5b05-4e6f-a336-2a824812b095" providerId="AD" clId="Web-{30B3F4F1-3FED-86D7-77A0-12D9826DF105}" dt="2018-09-03T07:53:37.485" v="21"/>
          <ac:spMkLst>
            <pc:docMk/>
            <pc:sldMk cId="1640886106" sldId="415"/>
            <ac:spMk id="19" creationId="{00000000-0000-0000-0000-000000000000}"/>
          </ac:spMkLst>
        </pc:spChg>
        <pc:spChg chg="add mod">
          <ac:chgData name="Olivia Wiles" userId="S::coml0417@ox.ac.uk::bd0032cb-5b05-4e6f-a336-2a824812b095" providerId="AD" clId="Web-{30B3F4F1-3FED-86D7-77A0-12D9826DF105}" dt="2018-09-03T07:54:03.517" v="40" actId="1076"/>
          <ac:spMkLst>
            <pc:docMk/>
            <pc:sldMk cId="1640886106" sldId="415"/>
            <ac:spMk id="31" creationId="{2595CF97-1D88-46E8-AD8B-E74E68A81CE5}"/>
          </ac:spMkLst>
        </pc:spChg>
        <pc:spChg chg="add mod">
          <ac:chgData name="Olivia Wiles" userId="S::coml0417@ox.ac.uk::bd0032cb-5b05-4e6f-a336-2a824812b095" providerId="AD" clId="Web-{30B3F4F1-3FED-86D7-77A0-12D9826DF105}" dt="2018-09-03T07:54:03.548" v="41" actId="1076"/>
          <ac:spMkLst>
            <pc:docMk/>
            <pc:sldMk cId="1640886106" sldId="415"/>
            <ac:spMk id="32" creationId="{F4AA62B7-DD7E-41E8-AED4-FABE715BA6DC}"/>
          </ac:spMkLst>
        </pc:spChg>
        <pc:spChg chg="add mod">
          <ac:chgData name="Olivia Wiles" userId="S::coml0417@ox.ac.uk::bd0032cb-5b05-4e6f-a336-2a824812b095" providerId="AD" clId="Web-{30B3F4F1-3FED-86D7-77A0-12D9826DF105}" dt="2018-09-03T07:54:03.579" v="42" actId="1076"/>
          <ac:spMkLst>
            <pc:docMk/>
            <pc:sldMk cId="1640886106" sldId="415"/>
            <ac:spMk id="33" creationId="{D8BD6404-1B7F-469B-8D3A-1A89EFF29EA2}"/>
          </ac:spMkLst>
        </pc:spChg>
        <pc:graphicFrameChg chg="ord">
          <ac:chgData name="Olivia Wiles" userId="S::coml0417@ox.ac.uk::bd0032cb-5b05-4e6f-a336-2a824812b095" providerId="AD" clId="Web-{30B3F4F1-3FED-86D7-77A0-12D9826DF105}" dt="2018-09-03T07:53:30.126" v="18"/>
          <ac:graphicFrameMkLst>
            <pc:docMk/>
            <pc:sldMk cId="1640886106" sldId="415"/>
            <ac:graphicFrameMk id="24" creationId="{00000000-0000-0000-0000-000000000000}"/>
          </ac:graphicFrameMkLst>
        </pc:graphicFrameChg>
      </pc:sldChg>
      <pc:sldChg chg="addSp delSp">
        <pc:chgData name="Olivia Wiles" userId="S::coml0417@ox.ac.uk::bd0032cb-5b05-4e6f-a336-2a824812b095" providerId="AD" clId="Web-{30B3F4F1-3FED-86D7-77A0-12D9826DF105}" dt="2018-09-03T07:53:21.063" v="17"/>
        <pc:sldMkLst>
          <pc:docMk/>
          <pc:sldMk cId="939373266" sldId="422"/>
        </pc:sldMkLst>
        <pc:spChg chg="add">
          <ac:chgData name="Olivia Wiles" userId="S::coml0417@ox.ac.uk::bd0032cb-5b05-4e6f-a336-2a824812b095" providerId="AD" clId="Web-{30B3F4F1-3FED-86D7-77A0-12D9826DF105}" dt="2018-09-03T07:53:20.860" v="12"/>
          <ac:spMkLst>
            <pc:docMk/>
            <pc:sldMk cId="939373266" sldId="422"/>
            <ac:spMk id="2" creationId="{C00544AF-3CDA-4BF1-8F0C-9E0987522FE6}"/>
          </ac:spMkLst>
        </pc:spChg>
        <pc:spChg chg="del">
          <ac:chgData name="Olivia Wiles" userId="S::coml0417@ox.ac.uk::bd0032cb-5b05-4e6f-a336-2a824812b095" providerId="AD" clId="Web-{30B3F4F1-3FED-86D7-77A0-12D9826DF105}" dt="2018-09-03T07:53:13.969" v="6"/>
          <ac:spMkLst>
            <pc:docMk/>
            <pc:sldMk cId="939373266" sldId="422"/>
            <ac:spMk id="4" creationId="{00000000-0000-0000-0000-000000000000}"/>
          </ac:spMkLst>
        </pc:spChg>
        <pc:spChg chg="add">
          <ac:chgData name="Olivia Wiles" userId="S::coml0417@ox.ac.uk::bd0032cb-5b05-4e6f-a336-2a824812b095" providerId="AD" clId="Web-{30B3F4F1-3FED-86D7-77A0-12D9826DF105}" dt="2018-09-03T07:53:20.907" v="13"/>
          <ac:spMkLst>
            <pc:docMk/>
            <pc:sldMk cId="939373266" sldId="422"/>
            <ac:spMk id="7" creationId="{7712C9DB-7C5D-49CF-8FAB-B7D283137BE7}"/>
          </ac:spMkLst>
        </pc:spChg>
        <pc:spChg chg="add">
          <ac:chgData name="Olivia Wiles" userId="S::coml0417@ox.ac.uk::bd0032cb-5b05-4e6f-a336-2a824812b095" providerId="AD" clId="Web-{30B3F4F1-3FED-86D7-77A0-12D9826DF105}" dt="2018-09-03T07:53:20.954" v="14"/>
          <ac:spMkLst>
            <pc:docMk/>
            <pc:sldMk cId="939373266" sldId="422"/>
            <ac:spMk id="8" creationId="{9C9F0B02-D67F-44B3-A69E-AF87FB31F6CE}"/>
          </ac:spMkLst>
        </pc:spChg>
        <pc:spChg chg="add">
          <ac:chgData name="Olivia Wiles" userId="S::coml0417@ox.ac.uk::bd0032cb-5b05-4e6f-a336-2a824812b095" providerId="AD" clId="Web-{30B3F4F1-3FED-86D7-77A0-12D9826DF105}" dt="2018-09-03T07:53:20.985" v="15"/>
          <ac:spMkLst>
            <pc:docMk/>
            <pc:sldMk cId="939373266" sldId="422"/>
            <ac:spMk id="10" creationId="{829F424B-1EB2-4E13-9DB2-D21C2C1E2E58}"/>
          </ac:spMkLst>
        </pc:spChg>
        <pc:spChg chg="add">
          <ac:chgData name="Olivia Wiles" userId="S::coml0417@ox.ac.uk::bd0032cb-5b05-4e6f-a336-2a824812b095" providerId="AD" clId="Web-{30B3F4F1-3FED-86D7-77A0-12D9826DF105}" dt="2018-09-03T07:53:21.032" v="16"/>
          <ac:spMkLst>
            <pc:docMk/>
            <pc:sldMk cId="939373266" sldId="422"/>
            <ac:spMk id="11" creationId="{E6FA2C01-B3B8-4F0C-9F6E-44D5A2D6A2AC}"/>
          </ac:spMkLst>
        </pc:spChg>
        <pc:spChg chg="del">
          <ac:chgData name="Olivia Wiles" userId="S::coml0417@ox.ac.uk::bd0032cb-5b05-4e6f-a336-2a824812b095" providerId="AD" clId="Web-{30B3F4F1-3FED-86D7-77A0-12D9826DF105}" dt="2018-09-03T07:53:15.610" v="7"/>
          <ac:spMkLst>
            <pc:docMk/>
            <pc:sldMk cId="939373266" sldId="422"/>
            <ac:spMk id="13" creationId="{00000000-0000-0000-0000-000000000000}"/>
          </ac:spMkLst>
        </pc:spChg>
        <pc:spChg chg="del">
          <ac:chgData name="Olivia Wiles" userId="S::coml0417@ox.ac.uk::bd0032cb-5b05-4e6f-a336-2a824812b095" providerId="AD" clId="Web-{30B3F4F1-3FED-86D7-77A0-12D9826DF105}" dt="2018-09-03T07:53:16.891" v="8"/>
          <ac:spMkLst>
            <pc:docMk/>
            <pc:sldMk cId="939373266" sldId="422"/>
            <ac:spMk id="14" creationId="{00000000-0000-0000-0000-000000000000}"/>
          </ac:spMkLst>
        </pc:spChg>
        <pc:spChg chg="del">
          <ac:chgData name="Olivia Wiles" userId="S::coml0417@ox.ac.uk::bd0032cb-5b05-4e6f-a336-2a824812b095" providerId="AD" clId="Web-{30B3F4F1-3FED-86D7-77A0-12D9826DF105}" dt="2018-09-03T07:53:18.047" v="9"/>
          <ac:spMkLst>
            <pc:docMk/>
            <pc:sldMk cId="939373266" sldId="422"/>
            <ac:spMk id="17" creationId="{00000000-0000-0000-0000-000000000000}"/>
          </ac:spMkLst>
        </pc:spChg>
        <pc:spChg chg="del">
          <ac:chgData name="Olivia Wiles" userId="S::coml0417@ox.ac.uk::bd0032cb-5b05-4e6f-a336-2a824812b095" providerId="AD" clId="Web-{30B3F4F1-3FED-86D7-77A0-12D9826DF105}" dt="2018-09-03T07:53:18.891" v="10"/>
          <ac:spMkLst>
            <pc:docMk/>
            <pc:sldMk cId="939373266" sldId="422"/>
            <ac:spMk id="18" creationId="{00000000-0000-0000-0000-000000000000}"/>
          </ac:spMkLst>
        </pc:spChg>
        <pc:spChg chg="del">
          <ac:chgData name="Olivia Wiles" userId="S::coml0417@ox.ac.uk::bd0032cb-5b05-4e6f-a336-2a824812b095" providerId="AD" clId="Web-{30B3F4F1-3FED-86D7-77A0-12D9826DF105}" dt="2018-09-03T07:53:20.219" v="11"/>
          <ac:spMkLst>
            <pc:docMk/>
            <pc:sldMk cId="939373266" sldId="422"/>
            <ac:spMk id="19" creationId="{00000000-0000-0000-0000-000000000000}"/>
          </ac:spMkLst>
        </pc:spChg>
        <pc:spChg chg="add">
          <ac:chgData name="Olivia Wiles" userId="S::coml0417@ox.ac.uk::bd0032cb-5b05-4e6f-a336-2a824812b095" providerId="AD" clId="Web-{30B3F4F1-3FED-86D7-77A0-12D9826DF105}" dt="2018-09-03T07:53:21.063" v="17"/>
          <ac:spMkLst>
            <pc:docMk/>
            <pc:sldMk cId="939373266" sldId="422"/>
            <ac:spMk id="30" creationId="{754D0BF8-3023-4D6E-8D31-9B4FF2467957}"/>
          </ac:spMkLst>
        </pc:spChg>
      </pc:sldChg>
    </pc:docChg>
  </pc:docChgLst>
  <pc:docChgLst>
    <pc:chgData name="Olivia Wiles" userId="S::coml0417@ox.ac.uk::bd0032cb-5b05-4e6f-a336-2a824812b095" providerId="AD" clId="Web-{AFBFFD82-CC20-8B49-3DE0-C2D299954192}"/>
    <pc:docChg chg="modSld">
      <pc:chgData name="Olivia Wiles" userId="S::coml0417@ox.ac.uk::bd0032cb-5b05-4e6f-a336-2a824812b095" providerId="AD" clId="Web-{AFBFFD82-CC20-8B49-3DE0-C2D299954192}" dt="2018-09-03T10:19:16.419" v="0"/>
      <pc:docMkLst>
        <pc:docMk/>
      </pc:docMkLst>
      <pc:sldChg chg="delSp">
        <pc:chgData name="Olivia Wiles" userId="S::coml0417@ox.ac.uk::bd0032cb-5b05-4e6f-a336-2a824812b095" providerId="AD" clId="Web-{AFBFFD82-CC20-8B49-3DE0-C2D299954192}" dt="2018-09-03T10:19:16.419" v="0"/>
        <pc:sldMkLst>
          <pc:docMk/>
          <pc:sldMk cId="996207851" sldId="257"/>
        </pc:sldMkLst>
        <pc:spChg chg="del">
          <ac:chgData name="Olivia Wiles" userId="S::coml0417@ox.ac.uk::bd0032cb-5b05-4e6f-a336-2a824812b095" providerId="AD" clId="Web-{AFBFFD82-CC20-8B49-3DE0-C2D299954192}" dt="2018-09-03T10:19:16.419" v="0"/>
          <ac:spMkLst>
            <pc:docMk/>
            <pc:sldMk cId="996207851" sldId="257"/>
            <ac:spMk id="4" creationId="{00000000-0000-0000-0000-000000000000}"/>
          </ac:spMkLst>
        </pc:spChg>
      </pc:sldChg>
    </pc:docChg>
  </pc:docChgLst>
  <pc:docChgLst>
    <pc:chgData name="Olivia Wiles" userId="S::coml0417@ox.ac.uk::bd0032cb-5b05-4e6f-a336-2a824812b095" providerId="AD" clId="Web-{97A68F97-1B39-1BEC-200D-B32077FC57C3}"/>
    <pc:docChg chg="modSld">
      <pc:chgData name="Olivia Wiles" userId="S::coml0417@ox.ac.uk::bd0032cb-5b05-4e6f-a336-2a824812b095" providerId="AD" clId="Web-{97A68F97-1B39-1BEC-200D-B32077FC57C3}" dt="2018-09-03T08:25:49.067" v="32"/>
      <pc:docMkLst>
        <pc:docMk/>
      </pc:docMkLst>
      <pc:sldChg chg="modNotes">
        <pc:chgData name="Olivia Wiles" userId="S::coml0417@ox.ac.uk::bd0032cb-5b05-4e6f-a336-2a824812b095" providerId="AD" clId="Web-{97A68F97-1B39-1BEC-200D-B32077FC57C3}" dt="2018-09-03T08:25:49.067" v="32"/>
        <pc:sldMkLst>
          <pc:docMk/>
          <pc:sldMk cId="1645643700" sldId="387"/>
        </pc:sldMkLst>
      </pc:sldChg>
      <pc:sldChg chg="modNotes">
        <pc:chgData name="Olivia Wiles" userId="S::coml0417@ox.ac.uk::bd0032cb-5b05-4e6f-a336-2a824812b095" providerId="AD" clId="Web-{97A68F97-1B39-1BEC-200D-B32077FC57C3}" dt="2018-09-03T08:25:30.942" v="26"/>
        <pc:sldMkLst>
          <pc:docMk/>
          <pc:sldMk cId="1635655169" sldId="417"/>
        </pc:sldMkLst>
      </pc:sldChg>
    </pc:docChg>
  </pc:docChgLst>
  <pc:docChgLst>
    <pc:chgData name="Olivia Wiles" userId="S::coml0417@ox.ac.uk::bd0032cb-5b05-4e6f-a336-2a824812b095" providerId="AD" clId="Web-{DAB4237D-7407-67D4-0988-4C73E0F52CAC}"/>
    <pc:docChg chg="modSld">
      <pc:chgData name="Olivia Wiles" userId="S::coml0417@ox.ac.uk::bd0032cb-5b05-4e6f-a336-2a824812b095" providerId="AD" clId="Web-{DAB4237D-7407-67D4-0988-4C73E0F52CAC}" dt="2018-09-04T15:16:21.771" v="362" actId="1076"/>
      <pc:docMkLst>
        <pc:docMk/>
      </pc:docMkLst>
      <pc:sldChg chg="addSp modSp">
        <pc:chgData name="Olivia Wiles" userId="S::coml0417@ox.ac.uk::bd0032cb-5b05-4e6f-a336-2a824812b095" providerId="AD" clId="Web-{DAB4237D-7407-67D4-0988-4C73E0F52CAC}" dt="2018-09-04T15:16:21.771" v="362" actId="1076"/>
        <pc:sldMkLst>
          <pc:docMk/>
          <pc:sldMk cId="996207851" sldId="257"/>
        </pc:sldMkLst>
        <pc:picChg chg="add mod">
          <ac:chgData name="Olivia Wiles" userId="S::coml0417@ox.ac.uk::bd0032cb-5b05-4e6f-a336-2a824812b095" providerId="AD" clId="Web-{DAB4237D-7407-67D4-0988-4C73E0F52CAC}" dt="2018-09-04T15:16:14.224" v="360" actId="1076"/>
          <ac:picMkLst>
            <pc:docMk/>
            <pc:sldMk cId="996207851" sldId="257"/>
            <ac:picMk id="8" creationId="{30BEF148-2B83-45EA-8409-61717FAEB1D2}"/>
          </ac:picMkLst>
        </pc:picChg>
        <pc:picChg chg="add mod">
          <ac:chgData name="Olivia Wiles" userId="S::coml0417@ox.ac.uk::bd0032cb-5b05-4e6f-a336-2a824812b095" providerId="AD" clId="Web-{DAB4237D-7407-67D4-0988-4C73E0F52CAC}" dt="2018-09-04T15:16:21.771" v="362" actId="1076"/>
          <ac:picMkLst>
            <pc:docMk/>
            <pc:sldMk cId="996207851" sldId="257"/>
            <ac:picMk id="10" creationId="{45A29E84-EFEC-4257-B5D1-D82910692BCF}"/>
          </ac:picMkLst>
        </pc:picChg>
        <pc:cxnChg chg="add">
          <ac:chgData name="Olivia Wiles" userId="S::coml0417@ox.ac.uk::bd0032cb-5b05-4e6f-a336-2a824812b095" providerId="AD" clId="Web-{DAB4237D-7407-67D4-0988-4C73E0F52CAC}" dt="2018-09-04T15:02:18.520" v="10"/>
          <ac:cxnSpMkLst>
            <pc:docMk/>
            <pc:sldMk cId="996207851" sldId="257"/>
            <ac:cxnSpMk id="5" creationId="{C5A4CBA3-9BA0-4DE9-B2B8-A5A21954D697}"/>
          </ac:cxnSpMkLst>
        </pc:cxnChg>
        <pc:cxnChg chg="add mod">
          <ac:chgData name="Olivia Wiles" userId="S::coml0417@ox.ac.uk::bd0032cb-5b05-4e6f-a336-2a824812b095" providerId="AD" clId="Web-{DAB4237D-7407-67D4-0988-4C73E0F52CAC}" dt="2018-09-04T15:02:25.505" v="12" actId="1076"/>
          <ac:cxnSpMkLst>
            <pc:docMk/>
            <pc:sldMk cId="996207851" sldId="257"/>
            <ac:cxnSpMk id="7" creationId="{BB3D0BF5-C483-4492-AFE6-B038F047A4AE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43.985" v="335"/>
        <pc:sldMkLst>
          <pc:docMk/>
          <pc:sldMk cId="164450488" sldId="273"/>
        </pc:sldMkLst>
        <pc:spChg chg="add del mod">
          <ac:chgData name="Olivia Wiles" userId="S::coml0417@ox.ac.uk::bd0032cb-5b05-4e6f-a336-2a824812b095" providerId="AD" clId="Web-{DAB4237D-7407-67D4-0988-4C73E0F52CAC}" dt="2018-09-04T15:09:12.512" v="228"/>
          <ac:spMkLst>
            <pc:docMk/>
            <pc:sldMk cId="164450488" sldId="273"/>
            <ac:spMk id="3" creationId="{66903931-A07C-406E-8B6F-0A21A91898F1}"/>
          </ac:spMkLst>
        </pc:spChg>
        <pc:spChg chg="del">
          <ac:chgData name="Olivia Wiles" userId="S::coml0417@ox.ac.uk::bd0032cb-5b05-4e6f-a336-2a824812b095" providerId="AD" clId="Web-{DAB4237D-7407-67D4-0988-4C73E0F52CAC}" dt="2018-09-04T15:08:50.403" v="218"/>
          <ac:spMkLst>
            <pc:docMk/>
            <pc:sldMk cId="164450488" sldId="273"/>
            <ac:spMk id="4" creationId="{00000000-0000-0000-0000-000000000000}"/>
          </ac:spMkLst>
        </pc:spChg>
        <pc:spChg chg="add del">
          <ac:chgData name="Olivia Wiles" userId="S::coml0417@ox.ac.uk::bd0032cb-5b05-4e6f-a336-2a824812b095" providerId="AD" clId="Web-{DAB4237D-7407-67D4-0988-4C73E0F52CAC}" dt="2018-09-04T15:09:07.309" v="226"/>
          <ac:spMkLst>
            <pc:docMk/>
            <pc:sldMk cId="164450488" sldId="273"/>
            <ac:spMk id="5" creationId="{F0968F73-5390-4772-AE86-268C02DACAE6}"/>
          </ac:spMkLst>
        </pc:spChg>
        <pc:spChg chg="add">
          <ac:chgData name="Olivia Wiles" userId="S::coml0417@ox.ac.uk::bd0032cb-5b05-4e6f-a336-2a824812b095" providerId="AD" clId="Web-{DAB4237D-7407-67D4-0988-4C73E0F52CAC}" dt="2018-09-04T15:09:10.122" v="227"/>
          <ac:spMkLst>
            <pc:docMk/>
            <pc:sldMk cId="164450488" sldId="273"/>
            <ac:spMk id="6" creationId="{B247A324-D1F7-4197-A932-B24CA5F05D70}"/>
          </ac:spMkLst>
        </pc:spChg>
        <pc:cxnChg chg="add">
          <ac:chgData name="Olivia Wiles" userId="S::coml0417@ox.ac.uk::bd0032cb-5b05-4e6f-a336-2a824812b095" providerId="AD" clId="Web-{DAB4237D-7407-67D4-0988-4C73E0F52CAC}" dt="2018-09-04T15:12:43.985" v="335"/>
          <ac:cxnSpMkLst>
            <pc:docMk/>
            <pc:sldMk cId="164450488" sldId="273"/>
            <ac:cxnSpMk id="7" creationId="{1D205569-F18E-498F-8BC4-4DD07B5D644B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55.423" v="341"/>
        <pc:sldMkLst>
          <pc:docMk/>
          <pc:sldMk cId="663782074" sldId="299"/>
        </pc:sldMkLst>
        <pc:spChg chg="del">
          <ac:chgData name="Olivia Wiles" userId="S::coml0417@ox.ac.uk::bd0032cb-5b05-4e6f-a336-2a824812b095" providerId="AD" clId="Web-{DAB4237D-7407-67D4-0988-4C73E0F52CAC}" dt="2018-09-04T15:10:14.560" v="260"/>
          <ac:spMkLst>
            <pc:docMk/>
            <pc:sldMk cId="663782074" sldId="299"/>
            <ac:spMk id="3" creationId="{00000000-0000-0000-0000-000000000000}"/>
          </ac:spMkLst>
        </pc:spChg>
        <pc:spChg chg="add mod">
          <ac:chgData name="Olivia Wiles" userId="S::coml0417@ox.ac.uk::bd0032cb-5b05-4e6f-a336-2a824812b095" providerId="AD" clId="Web-{DAB4237D-7407-67D4-0988-4C73E0F52CAC}" dt="2018-09-04T15:10:14.560" v="260"/>
          <ac:spMkLst>
            <pc:docMk/>
            <pc:sldMk cId="663782074" sldId="299"/>
            <ac:spMk id="6" creationId="{7C5898C9-03E0-4583-BA20-1CFA59BC5FDA}"/>
          </ac:spMkLst>
        </pc:spChg>
        <pc:spChg chg="add">
          <ac:chgData name="Olivia Wiles" userId="S::coml0417@ox.ac.uk::bd0032cb-5b05-4e6f-a336-2a824812b095" providerId="AD" clId="Web-{DAB4237D-7407-67D4-0988-4C73E0F52CAC}" dt="2018-09-04T15:10:15.185" v="261"/>
          <ac:spMkLst>
            <pc:docMk/>
            <pc:sldMk cId="663782074" sldId="299"/>
            <ac:spMk id="8" creationId="{7AFA0C5E-1D02-46AC-9720-BB0C5580FF2E}"/>
          </ac:spMkLst>
        </pc:spChg>
        <pc:cxnChg chg="add">
          <ac:chgData name="Olivia Wiles" userId="S::coml0417@ox.ac.uk::bd0032cb-5b05-4e6f-a336-2a824812b095" providerId="AD" clId="Web-{DAB4237D-7407-67D4-0988-4C73E0F52CAC}" dt="2018-09-04T15:12:55.423" v="341"/>
          <ac:cxnSpMkLst>
            <pc:docMk/>
            <pc:sldMk cId="663782074" sldId="299"/>
            <ac:cxnSpMk id="10" creationId="{426B0B63-6A97-44FE-A8B9-6A81288094EB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33.094" v="332"/>
        <pc:sldMkLst>
          <pc:docMk/>
          <pc:sldMk cId="1602890615" sldId="300"/>
        </pc:sldMkLst>
        <pc:spChg chg="add del mod">
          <ac:chgData name="Olivia Wiles" userId="S::coml0417@ox.ac.uk::bd0032cb-5b05-4e6f-a336-2a824812b095" providerId="AD" clId="Web-{DAB4237D-7407-67D4-0988-4C73E0F52CAC}" dt="2018-09-04T15:08:41.434" v="215"/>
          <ac:spMkLst>
            <pc:docMk/>
            <pc:sldMk cId="1602890615" sldId="300"/>
            <ac:spMk id="3" creationId="{61BEFA6D-55FF-4658-9747-0A0EE4861F3D}"/>
          </ac:spMkLst>
        </pc:spChg>
        <pc:spChg chg="del">
          <ac:chgData name="Olivia Wiles" userId="S::coml0417@ox.ac.uk::bd0032cb-5b05-4e6f-a336-2a824812b095" providerId="AD" clId="Web-{DAB4237D-7407-67D4-0988-4C73E0F52CAC}" dt="2018-09-04T15:08:30.746" v="202"/>
          <ac:spMkLst>
            <pc:docMk/>
            <pc:sldMk cId="1602890615" sldId="300"/>
            <ac:spMk id="4" creationId="{00000000-0000-0000-0000-000000000000}"/>
          </ac:spMkLst>
        </pc:spChg>
        <pc:spChg chg="add mod">
          <ac:chgData name="Olivia Wiles" userId="S::coml0417@ox.ac.uk::bd0032cb-5b05-4e6f-a336-2a824812b095" providerId="AD" clId="Web-{DAB4237D-7407-67D4-0988-4C73E0F52CAC}" dt="2018-09-04T15:08:39.746" v="212" actId="20577"/>
          <ac:spMkLst>
            <pc:docMk/>
            <pc:sldMk cId="1602890615" sldId="300"/>
            <ac:spMk id="6" creationId="{E7E9A3D3-C228-4F59-B79E-4BAFA27F88CE}"/>
          </ac:spMkLst>
        </pc:spChg>
        <pc:cxnChg chg="add">
          <ac:chgData name="Olivia Wiles" userId="S::coml0417@ox.ac.uk::bd0032cb-5b05-4e6f-a336-2a824812b095" providerId="AD" clId="Web-{DAB4237D-7407-67D4-0988-4C73E0F52CAC}" dt="2018-09-04T15:12:33.094" v="332"/>
          <ac:cxnSpMkLst>
            <pc:docMk/>
            <pc:sldMk cId="1602890615" sldId="300"/>
            <ac:cxnSpMk id="14" creationId="{1D06511C-D502-4302-8058-39D3C321E8E8}"/>
          </ac:cxnSpMkLst>
        </pc:cxnChg>
      </pc:sldChg>
      <pc:sldChg chg="addSp modSp">
        <pc:chgData name="Olivia Wiles" userId="S::coml0417@ox.ac.uk::bd0032cb-5b05-4e6f-a336-2a824812b095" providerId="AD" clId="Web-{DAB4237D-7407-67D4-0988-4C73E0F52CAC}" dt="2018-09-04T15:04:08.366" v="46" actId="20577"/>
        <pc:sldMkLst>
          <pc:docMk/>
          <pc:sldMk cId="812552650" sldId="316"/>
        </pc:sldMkLst>
        <pc:spChg chg="mod">
          <ac:chgData name="Olivia Wiles" userId="S::coml0417@ox.ac.uk::bd0032cb-5b05-4e6f-a336-2a824812b095" providerId="AD" clId="Web-{DAB4237D-7407-67D4-0988-4C73E0F52CAC}" dt="2018-09-04T15:04:08.366" v="46" actId="20577"/>
          <ac:spMkLst>
            <pc:docMk/>
            <pc:sldMk cId="812552650" sldId="316"/>
            <ac:spMk id="2" creationId="{00000000-0000-0000-0000-000000000000}"/>
          </ac:spMkLst>
        </pc:spChg>
        <pc:cxnChg chg="add">
          <ac:chgData name="Olivia Wiles" userId="S::coml0417@ox.ac.uk::bd0032cb-5b05-4e6f-a336-2a824812b095" providerId="AD" clId="Web-{DAB4237D-7407-67D4-0988-4C73E0F52CAC}" dt="2018-09-04T15:02:29.395" v="13"/>
          <ac:cxnSpMkLst>
            <pc:docMk/>
            <pc:sldMk cId="812552650" sldId="316"/>
            <ac:cxnSpMk id="3" creationId="{2E5C6885-A896-45B4-A593-DAFE1BE31CA8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47.657" v="337"/>
        <pc:sldMkLst>
          <pc:docMk/>
          <pc:sldMk cId="1149271404" sldId="317"/>
        </pc:sldMkLst>
        <pc:spChg chg="del">
          <ac:chgData name="Olivia Wiles" userId="S::coml0417@ox.ac.uk::bd0032cb-5b05-4e6f-a336-2a824812b095" providerId="AD" clId="Web-{DAB4237D-7407-67D4-0988-4C73E0F52CAC}" dt="2018-09-04T15:09:20.309" v="231"/>
          <ac:spMkLst>
            <pc:docMk/>
            <pc:sldMk cId="1149271404" sldId="317"/>
            <ac:spMk id="3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09:26.138" v="238"/>
          <ac:spMkLst>
            <pc:docMk/>
            <pc:sldMk cId="1149271404" sldId="317"/>
            <ac:spMk id="4" creationId="{0CCA0271-8399-49BC-9583-0724D6D04035}"/>
          </ac:spMkLst>
        </pc:spChg>
        <pc:spChg chg="add mod">
          <ac:chgData name="Olivia Wiles" userId="S::coml0417@ox.ac.uk::bd0032cb-5b05-4e6f-a336-2a824812b095" providerId="AD" clId="Web-{DAB4237D-7407-67D4-0988-4C73E0F52CAC}" dt="2018-09-04T15:09:25.044" v="235" actId="20577"/>
          <ac:spMkLst>
            <pc:docMk/>
            <pc:sldMk cId="1149271404" sldId="317"/>
            <ac:spMk id="6" creationId="{805AD826-8418-4F1A-B5C9-4939982080BA}"/>
          </ac:spMkLst>
        </pc:spChg>
        <pc:cxnChg chg="add">
          <ac:chgData name="Olivia Wiles" userId="S::coml0417@ox.ac.uk::bd0032cb-5b05-4e6f-a336-2a824812b095" providerId="AD" clId="Web-{DAB4237D-7407-67D4-0988-4C73E0F52CAC}" dt="2018-09-04T15:12:47.657" v="337"/>
          <ac:cxnSpMkLst>
            <pc:docMk/>
            <pc:sldMk cId="1149271404" sldId="317"/>
            <ac:cxnSpMk id="11" creationId="{8292B009-D03F-40EB-85DD-3B0247487ED1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52.767" v="340"/>
        <pc:sldMkLst>
          <pc:docMk/>
          <pc:sldMk cId="1114084057" sldId="326"/>
        </pc:sldMkLst>
        <pc:spChg chg="del mod">
          <ac:chgData name="Olivia Wiles" userId="S::coml0417@ox.ac.uk::bd0032cb-5b05-4e6f-a336-2a824812b095" providerId="AD" clId="Web-{DAB4237D-7407-67D4-0988-4C73E0F52CAC}" dt="2018-09-04T15:09:46.435" v="251"/>
          <ac:spMkLst>
            <pc:docMk/>
            <pc:sldMk cId="1114084057" sldId="326"/>
            <ac:spMk id="3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09:53.013" v="256"/>
          <ac:spMkLst>
            <pc:docMk/>
            <pc:sldMk cId="1114084057" sldId="326"/>
            <ac:spMk id="4" creationId="{84DC4C70-CB20-4AD2-A738-84A5F821CFCC}"/>
          </ac:spMkLst>
        </pc:spChg>
        <pc:spChg chg="add mod">
          <ac:chgData name="Olivia Wiles" userId="S::coml0417@ox.ac.uk::bd0032cb-5b05-4e6f-a336-2a824812b095" providerId="AD" clId="Web-{DAB4237D-7407-67D4-0988-4C73E0F52CAC}" dt="2018-09-04T15:09:51.732" v="253" actId="20577"/>
          <ac:spMkLst>
            <pc:docMk/>
            <pc:sldMk cId="1114084057" sldId="326"/>
            <ac:spMk id="8" creationId="{58BDC393-FCAA-491C-9EEE-D934D9167FD2}"/>
          </ac:spMkLst>
        </pc:spChg>
        <pc:cxnChg chg="add">
          <ac:chgData name="Olivia Wiles" userId="S::coml0417@ox.ac.uk::bd0032cb-5b05-4e6f-a336-2a824812b095" providerId="AD" clId="Web-{DAB4237D-7407-67D4-0988-4C73E0F52CAC}" dt="2018-09-04T15:12:52.767" v="340"/>
          <ac:cxnSpMkLst>
            <pc:docMk/>
            <pc:sldMk cId="1114084057" sldId="326"/>
            <ac:cxnSpMk id="10" creationId="{B94C3617-BD69-414B-BC16-C42F7AB48984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49.204" v="338"/>
        <pc:sldMkLst>
          <pc:docMk/>
          <pc:sldMk cId="1274572197" sldId="327"/>
        </pc:sldMkLst>
        <pc:spChg chg="del">
          <ac:chgData name="Olivia Wiles" userId="S::coml0417@ox.ac.uk::bd0032cb-5b05-4e6f-a336-2a824812b095" providerId="AD" clId="Web-{DAB4237D-7407-67D4-0988-4C73E0F52CAC}" dt="2018-09-04T15:09:30.200" v="239"/>
          <ac:spMkLst>
            <pc:docMk/>
            <pc:sldMk cId="1274572197" sldId="327"/>
            <ac:spMk id="3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09:36.263" v="246"/>
          <ac:spMkLst>
            <pc:docMk/>
            <pc:sldMk cId="1274572197" sldId="327"/>
            <ac:spMk id="4" creationId="{63B5FA91-DCED-46E2-8F8F-0544EFA14825}"/>
          </ac:spMkLst>
        </pc:spChg>
        <pc:spChg chg="add mod">
          <ac:chgData name="Olivia Wiles" userId="S::coml0417@ox.ac.uk::bd0032cb-5b05-4e6f-a336-2a824812b095" providerId="AD" clId="Web-{DAB4237D-7407-67D4-0988-4C73E0F52CAC}" dt="2018-09-04T15:09:34.044" v="243" actId="20577"/>
          <ac:spMkLst>
            <pc:docMk/>
            <pc:sldMk cId="1274572197" sldId="327"/>
            <ac:spMk id="8" creationId="{81AE6255-2688-4E4D-86A0-9813843D72DA}"/>
          </ac:spMkLst>
        </pc:spChg>
        <pc:cxnChg chg="add">
          <ac:chgData name="Olivia Wiles" userId="S::coml0417@ox.ac.uk::bd0032cb-5b05-4e6f-a336-2a824812b095" providerId="AD" clId="Web-{DAB4237D-7407-67D4-0988-4C73E0F52CAC}" dt="2018-09-04T15:12:49.204" v="338"/>
          <ac:cxnSpMkLst>
            <pc:docMk/>
            <pc:sldMk cId="1274572197" sldId="327"/>
            <ac:cxnSpMk id="10" creationId="{11FBE933-68AD-4188-8112-6D455FB8913D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50.517" v="339"/>
        <pc:sldMkLst>
          <pc:docMk/>
          <pc:sldMk cId="717140323" sldId="328"/>
        </pc:sldMkLst>
        <pc:spChg chg="del">
          <ac:chgData name="Olivia Wiles" userId="S::coml0417@ox.ac.uk::bd0032cb-5b05-4e6f-a336-2a824812b095" providerId="AD" clId="Web-{DAB4237D-7407-67D4-0988-4C73E0F52CAC}" dt="2018-09-04T15:09:38.591" v="247"/>
          <ac:spMkLst>
            <pc:docMk/>
            <pc:sldMk cId="717140323" sldId="328"/>
            <ac:spMk id="3" creationId="{00000000-0000-0000-0000-000000000000}"/>
          </ac:spMkLst>
        </pc:spChg>
        <pc:spChg chg="add mod">
          <ac:chgData name="Olivia Wiles" userId="S::coml0417@ox.ac.uk::bd0032cb-5b05-4e6f-a336-2a824812b095" providerId="AD" clId="Web-{DAB4237D-7407-67D4-0988-4C73E0F52CAC}" dt="2018-09-04T15:09:38.591" v="247"/>
          <ac:spMkLst>
            <pc:docMk/>
            <pc:sldMk cId="717140323" sldId="328"/>
            <ac:spMk id="9" creationId="{02EB060E-2AB1-4D36-88B6-3AA810573BB3}"/>
          </ac:spMkLst>
        </pc:spChg>
        <pc:spChg chg="add">
          <ac:chgData name="Olivia Wiles" userId="S::coml0417@ox.ac.uk::bd0032cb-5b05-4e6f-a336-2a824812b095" providerId="AD" clId="Web-{DAB4237D-7407-67D4-0988-4C73E0F52CAC}" dt="2018-09-04T15:09:38.950" v="248"/>
          <ac:spMkLst>
            <pc:docMk/>
            <pc:sldMk cId="717140323" sldId="328"/>
            <ac:spMk id="10" creationId="{345241BD-4DC7-471A-9EE4-AB35A7AF4FAE}"/>
          </ac:spMkLst>
        </pc:spChg>
        <pc:cxnChg chg="add">
          <ac:chgData name="Olivia Wiles" userId="S::coml0417@ox.ac.uk::bd0032cb-5b05-4e6f-a336-2a824812b095" providerId="AD" clId="Web-{DAB4237D-7407-67D4-0988-4C73E0F52CAC}" dt="2018-09-04T15:12:50.517" v="339"/>
          <ac:cxnSpMkLst>
            <pc:docMk/>
            <pc:sldMk cId="717140323" sldId="328"/>
            <ac:cxnSpMk id="11" creationId="{9E948D19-B7C3-4FB6-8E11-85A4BE7DB22F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3:01.673" v="343"/>
        <pc:sldMkLst>
          <pc:docMk/>
          <pc:sldMk cId="516011934" sldId="329"/>
        </pc:sldMkLst>
        <pc:spChg chg="del">
          <ac:chgData name="Olivia Wiles" userId="S::coml0417@ox.ac.uk::bd0032cb-5b05-4e6f-a336-2a824812b095" providerId="AD" clId="Web-{DAB4237D-7407-67D4-0988-4C73E0F52CAC}" dt="2018-09-04T15:10:20.592" v="262"/>
          <ac:spMkLst>
            <pc:docMk/>
            <pc:sldMk cId="516011934" sldId="329"/>
            <ac:spMk id="3" creationId="{00000000-0000-0000-0000-000000000000}"/>
          </ac:spMkLst>
        </pc:spChg>
        <pc:spChg chg="add mod">
          <ac:chgData name="Olivia Wiles" userId="S::coml0417@ox.ac.uk::bd0032cb-5b05-4e6f-a336-2a824812b095" providerId="AD" clId="Web-{DAB4237D-7407-67D4-0988-4C73E0F52CAC}" dt="2018-09-04T15:10:20.592" v="262"/>
          <ac:spMkLst>
            <pc:docMk/>
            <pc:sldMk cId="516011934" sldId="329"/>
            <ac:spMk id="4" creationId="{037091CE-D72B-4C89-BD10-90F24333D4EC}"/>
          </ac:spMkLst>
        </pc:spChg>
        <pc:spChg chg="add">
          <ac:chgData name="Olivia Wiles" userId="S::coml0417@ox.ac.uk::bd0032cb-5b05-4e6f-a336-2a824812b095" providerId="AD" clId="Web-{DAB4237D-7407-67D4-0988-4C73E0F52CAC}" dt="2018-09-04T15:10:21.514" v="263"/>
          <ac:spMkLst>
            <pc:docMk/>
            <pc:sldMk cId="516011934" sldId="329"/>
            <ac:spMk id="7" creationId="{43A23669-F946-4D75-B4EA-1EBD27B25DF0}"/>
          </ac:spMkLst>
        </pc:spChg>
        <pc:cxnChg chg="add">
          <ac:chgData name="Olivia Wiles" userId="S::coml0417@ox.ac.uk::bd0032cb-5b05-4e6f-a336-2a824812b095" providerId="AD" clId="Web-{DAB4237D-7407-67D4-0988-4C73E0F52CAC}" dt="2018-09-04T15:13:01.673" v="343"/>
          <ac:cxnSpMkLst>
            <pc:docMk/>
            <pc:sldMk cId="516011934" sldId="329"/>
            <ac:cxnSpMk id="11" creationId="{7AA3A4E5-3E8D-4CE1-A2FF-3348C0456910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3:18.267" v="349"/>
        <pc:sldMkLst>
          <pc:docMk/>
          <pc:sldMk cId="205918247" sldId="347"/>
        </pc:sldMkLst>
        <pc:spChg chg="del">
          <ac:chgData name="Olivia Wiles" userId="S::coml0417@ox.ac.uk::bd0032cb-5b05-4e6f-a336-2a824812b095" providerId="AD" clId="Web-{DAB4237D-7407-67D4-0988-4C73E0F52CAC}" dt="2018-09-04T15:11:26.374" v="299"/>
          <ac:spMkLst>
            <pc:docMk/>
            <pc:sldMk cId="205918247" sldId="347"/>
            <ac:spMk id="2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11:33.187" v="308"/>
          <ac:spMkLst>
            <pc:docMk/>
            <pc:sldMk cId="205918247" sldId="347"/>
            <ac:spMk id="5" creationId="{96D69FDA-3FE1-4FA1-B81B-26E2D11D196E}"/>
          </ac:spMkLst>
        </pc:spChg>
        <pc:spChg chg="add mod">
          <ac:chgData name="Olivia Wiles" userId="S::coml0417@ox.ac.uk::bd0032cb-5b05-4e6f-a336-2a824812b095" providerId="AD" clId="Web-{DAB4237D-7407-67D4-0988-4C73E0F52CAC}" dt="2018-09-04T15:11:32.703" v="305" actId="20577"/>
          <ac:spMkLst>
            <pc:docMk/>
            <pc:sldMk cId="205918247" sldId="347"/>
            <ac:spMk id="7" creationId="{2C1241B3-C487-4C11-8BED-FF1B166C12FA}"/>
          </ac:spMkLst>
        </pc:spChg>
        <pc:cxnChg chg="add">
          <ac:chgData name="Olivia Wiles" userId="S::coml0417@ox.ac.uk::bd0032cb-5b05-4e6f-a336-2a824812b095" providerId="AD" clId="Web-{DAB4237D-7407-67D4-0988-4C73E0F52CAC}" dt="2018-09-04T15:13:18.267" v="349"/>
          <ac:cxnSpMkLst>
            <pc:docMk/>
            <pc:sldMk cId="205918247" sldId="347"/>
            <ac:cxnSpMk id="9" creationId="{34DDE596-420B-42EA-965B-004D5B7530A8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45.345" v="336"/>
        <pc:sldMkLst>
          <pc:docMk/>
          <pc:sldMk cId="1869250560" sldId="358"/>
        </pc:sldMkLst>
        <pc:spChg chg="add mod">
          <ac:chgData name="Olivia Wiles" userId="S::coml0417@ox.ac.uk::bd0032cb-5b05-4e6f-a336-2a824812b095" providerId="AD" clId="Web-{DAB4237D-7407-67D4-0988-4C73E0F52CAC}" dt="2018-09-04T15:09:16.497" v="229"/>
          <ac:spMkLst>
            <pc:docMk/>
            <pc:sldMk cId="1869250560" sldId="358"/>
            <ac:spMk id="3" creationId="{ED240B1A-073D-4503-81BB-F902BDCC439F}"/>
          </ac:spMkLst>
        </pc:spChg>
        <pc:spChg chg="del">
          <ac:chgData name="Olivia Wiles" userId="S::coml0417@ox.ac.uk::bd0032cb-5b05-4e6f-a336-2a824812b095" providerId="AD" clId="Web-{DAB4237D-7407-67D4-0988-4C73E0F52CAC}" dt="2018-09-04T15:09:16.497" v="229"/>
          <ac:spMkLst>
            <pc:docMk/>
            <pc:sldMk cId="1869250560" sldId="358"/>
            <ac:spMk id="4" creationId="{00000000-0000-0000-0000-000000000000}"/>
          </ac:spMkLst>
        </pc:spChg>
        <pc:spChg chg="add">
          <ac:chgData name="Olivia Wiles" userId="S::coml0417@ox.ac.uk::bd0032cb-5b05-4e6f-a336-2a824812b095" providerId="AD" clId="Web-{DAB4237D-7407-67D4-0988-4C73E0F52CAC}" dt="2018-09-04T15:09:16.841" v="230"/>
          <ac:spMkLst>
            <pc:docMk/>
            <pc:sldMk cId="1869250560" sldId="358"/>
            <ac:spMk id="5" creationId="{E5C4B017-BCC8-47D4-95D8-9BADB4E3289D}"/>
          </ac:spMkLst>
        </pc:spChg>
        <pc:cxnChg chg="add">
          <ac:chgData name="Olivia Wiles" userId="S::coml0417@ox.ac.uk::bd0032cb-5b05-4e6f-a336-2a824812b095" providerId="AD" clId="Web-{DAB4237D-7407-67D4-0988-4C73E0F52CAC}" dt="2018-09-04T15:12:45.345" v="336"/>
          <ac:cxnSpMkLst>
            <pc:docMk/>
            <pc:sldMk cId="1869250560" sldId="358"/>
            <ac:cxnSpMk id="12" creationId="{43DB81C7-2A29-413A-859D-1B1BBD58E4A1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34.626" v="333"/>
        <pc:sldMkLst>
          <pc:docMk/>
          <pc:sldMk cId="1377965113" sldId="359"/>
        </pc:sldMkLst>
        <pc:spChg chg="add del mod">
          <ac:chgData name="Olivia Wiles" userId="S::coml0417@ox.ac.uk::bd0032cb-5b05-4e6f-a336-2a824812b095" providerId="AD" clId="Web-{DAB4237D-7407-67D4-0988-4C73E0F52CAC}" dt="2018-09-04T15:09:02.465" v="225"/>
          <ac:spMkLst>
            <pc:docMk/>
            <pc:sldMk cId="1377965113" sldId="359"/>
            <ac:spMk id="3" creationId="{E2D1B73B-23A8-4630-8E30-0EA790460F9A}"/>
          </ac:spMkLst>
        </pc:spChg>
        <pc:spChg chg="del">
          <ac:chgData name="Olivia Wiles" userId="S::coml0417@ox.ac.uk::bd0032cb-5b05-4e6f-a336-2a824812b095" providerId="AD" clId="Web-{DAB4237D-7407-67D4-0988-4C73E0F52CAC}" dt="2018-09-04T15:08:47.809" v="216"/>
          <ac:spMkLst>
            <pc:docMk/>
            <pc:sldMk cId="1377965113" sldId="359"/>
            <ac:spMk id="4" creationId="{00000000-0000-0000-0000-000000000000}"/>
          </ac:spMkLst>
        </pc:spChg>
        <pc:spChg chg="add mod">
          <ac:chgData name="Olivia Wiles" userId="S::coml0417@ox.ac.uk::bd0032cb-5b05-4e6f-a336-2a824812b095" providerId="AD" clId="Web-{DAB4237D-7407-67D4-0988-4C73E0F52CAC}" dt="2018-09-04T15:08:59.934" v="222" actId="20577"/>
          <ac:spMkLst>
            <pc:docMk/>
            <pc:sldMk cId="1377965113" sldId="359"/>
            <ac:spMk id="6" creationId="{8DD2ACDB-0D29-47A6-9DCF-EA8F5A1AAA80}"/>
          </ac:spMkLst>
        </pc:spChg>
        <pc:cxnChg chg="add">
          <ac:chgData name="Olivia Wiles" userId="S::coml0417@ox.ac.uk::bd0032cb-5b05-4e6f-a336-2a824812b095" providerId="AD" clId="Web-{DAB4237D-7407-67D4-0988-4C73E0F52CAC}" dt="2018-09-04T15:12:34.626" v="333"/>
          <ac:cxnSpMkLst>
            <pc:docMk/>
            <pc:sldMk cId="1377965113" sldId="359"/>
            <ac:cxnSpMk id="7" creationId="{EFDCF45C-9DD6-41C4-90C4-8D42D9956BCD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3:19.127" v="350"/>
        <pc:sldMkLst>
          <pc:docMk/>
          <pc:sldMk cId="933435996" sldId="380"/>
        </pc:sldMkLst>
        <pc:spChg chg="del">
          <ac:chgData name="Olivia Wiles" userId="S::coml0417@ox.ac.uk::bd0032cb-5b05-4e6f-a336-2a824812b095" providerId="AD" clId="Web-{DAB4237D-7407-67D4-0988-4C73E0F52CAC}" dt="2018-09-04T15:11:39.234" v="309"/>
          <ac:spMkLst>
            <pc:docMk/>
            <pc:sldMk cId="933435996" sldId="380"/>
            <ac:spMk id="2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11:50.015" v="320"/>
          <ac:spMkLst>
            <pc:docMk/>
            <pc:sldMk cId="933435996" sldId="380"/>
            <ac:spMk id="5" creationId="{6C2535CB-375A-4FF3-A7D3-0757855EFDCD}"/>
          </ac:spMkLst>
        </pc:spChg>
        <pc:spChg chg="add mod">
          <ac:chgData name="Olivia Wiles" userId="S::coml0417@ox.ac.uk::bd0032cb-5b05-4e6f-a336-2a824812b095" providerId="AD" clId="Web-{DAB4237D-7407-67D4-0988-4C73E0F52CAC}" dt="2018-09-04T15:11:48.672" v="317" actId="20577"/>
          <ac:spMkLst>
            <pc:docMk/>
            <pc:sldMk cId="933435996" sldId="380"/>
            <ac:spMk id="6" creationId="{0D8B7627-C279-4237-8F37-74B4EAD3A741}"/>
          </ac:spMkLst>
        </pc:spChg>
        <pc:cxnChg chg="add">
          <ac:chgData name="Olivia Wiles" userId="S::coml0417@ox.ac.uk::bd0032cb-5b05-4e6f-a336-2a824812b095" providerId="AD" clId="Web-{DAB4237D-7407-67D4-0988-4C73E0F52CAC}" dt="2018-09-04T15:13:19.127" v="350"/>
          <ac:cxnSpMkLst>
            <pc:docMk/>
            <pc:sldMk cId="933435996" sldId="380"/>
            <ac:cxnSpMk id="7" creationId="{0FE2D7B1-019B-4B3F-A41C-F5C61F6E7B62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3:09.220" v="346"/>
        <pc:sldMkLst>
          <pc:docMk/>
          <pc:sldMk cId="602922822" sldId="383"/>
        </pc:sldMkLst>
        <pc:spChg chg="del">
          <ac:chgData name="Olivia Wiles" userId="S::coml0417@ox.ac.uk::bd0032cb-5b05-4e6f-a336-2a824812b095" providerId="AD" clId="Web-{DAB4237D-7407-67D4-0988-4C73E0F52CAC}" dt="2018-09-04T15:10:29.217" v="266"/>
          <ac:spMkLst>
            <pc:docMk/>
            <pc:sldMk cId="602922822" sldId="383"/>
            <ac:spMk id="3" creationId="{00000000-0000-0000-0000-000000000000}"/>
          </ac:spMkLst>
        </pc:spChg>
        <pc:spChg chg="add mod">
          <ac:chgData name="Olivia Wiles" userId="S::coml0417@ox.ac.uk::bd0032cb-5b05-4e6f-a336-2a824812b095" providerId="AD" clId="Web-{DAB4237D-7407-67D4-0988-4C73E0F52CAC}" dt="2018-09-04T15:10:29.217" v="266"/>
          <ac:spMkLst>
            <pc:docMk/>
            <pc:sldMk cId="602922822" sldId="383"/>
            <ac:spMk id="7" creationId="{89068C37-CB54-4587-B9C7-F71162918247}"/>
          </ac:spMkLst>
        </pc:spChg>
        <pc:spChg chg="add">
          <ac:chgData name="Olivia Wiles" userId="S::coml0417@ox.ac.uk::bd0032cb-5b05-4e6f-a336-2a824812b095" providerId="AD" clId="Web-{DAB4237D-7407-67D4-0988-4C73E0F52CAC}" dt="2018-09-04T15:10:30.030" v="267"/>
          <ac:spMkLst>
            <pc:docMk/>
            <pc:sldMk cId="602922822" sldId="383"/>
            <ac:spMk id="8" creationId="{04A8AA6F-3AC8-420E-B077-7FEF1C9CBD1A}"/>
          </ac:spMkLst>
        </pc:spChg>
        <pc:cxnChg chg="add">
          <ac:chgData name="Olivia Wiles" userId="S::coml0417@ox.ac.uk::bd0032cb-5b05-4e6f-a336-2a824812b095" providerId="AD" clId="Web-{DAB4237D-7407-67D4-0988-4C73E0F52CAC}" dt="2018-09-04T15:13:09.220" v="346"/>
          <ac:cxnSpMkLst>
            <pc:docMk/>
            <pc:sldMk cId="602922822" sldId="383"/>
            <ac:cxnSpMk id="10" creationId="{63C86AF7-B180-4451-8D4E-0AAE1A216C12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03:55.631" v="41" actId="20577"/>
        <pc:sldMkLst>
          <pc:docMk/>
          <pc:sldMk cId="1500963102" sldId="384"/>
        </pc:sldMkLst>
        <pc:spChg chg="mod">
          <ac:chgData name="Olivia Wiles" userId="S::coml0417@ox.ac.uk::bd0032cb-5b05-4e6f-a336-2a824812b095" providerId="AD" clId="Web-{DAB4237D-7407-67D4-0988-4C73E0F52CAC}" dt="2018-09-04T15:03:55.631" v="41" actId="20577"/>
          <ac:spMkLst>
            <pc:docMk/>
            <pc:sldMk cId="1500963102" sldId="384"/>
            <ac:spMk id="2" creationId="{00000000-0000-0000-0000-000000000000}"/>
          </ac:spMkLst>
        </pc:spChg>
        <pc:cxnChg chg="add del">
          <ac:chgData name="Olivia Wiles" userId="S::coml0417@ox.ac.uk::bd0032cb-5b05-4e6f-a336-2a824812b095" providerId="AD" clId="Web-{DAB4237D-7407-67D4-0988-4C73E0F52CAC}" dt="2018-09-04T15:01:20.378" v="3"/>
          <ac:cxnSpMkLst>
            <pc:docMk/>
            <pc:sldMk cId="1500963102" sldId="384"/>
            <ac:cxnSpMk id="3" creationId="{34FC3AA5-ABCC-4E31-B83D-DF6B7D208D7E}"/>
          </ac:cxnSpMkLst>
        </pc:cxnChg>
        <pc:cxnChg chg="add mod">
          <ac:chgData name="Olivia Wiles" userId="S::coml0417@ox.ac.uk::bd0032cb-5b05-4e6f-a336-2a824812b095" providerId="AD" clId="Web-{DAB4237D-7407-67D4-0988-4C73E0F52CAC}" dt="2018-09-04T15:02:01.598" v="9" actId="1076"/>
          <ac:cxnSpMkLst>
            <pc:docMk/>
            <pc:sldMk cId="1500963102" sldId="384"/>
            <ac:cxnSpMk id="4" creationId="{A5656CBE-92BE-440C-B0D4-5670D17071A4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04:18.335" v="50" actId="1076"/>
        <pc:sldMkLst>
          <pc:docMk/>
          <pc:sldMk cId="923347087" sldId="385"/>
        </pc:sldMkLst>
        <pc:spChg chg="mod">
          <ac:chgData name="Olivia Wiles" userId="S::coml0417@ox.ac.uk::bd0032cb-5b05-4e6f-a336-2a824812b095" providerId="AD" clId="Web-{DAB4237D-7407-67D4-0988-4C73E0F52CAC}" dt="2018-09-04T15:03:35.662" v="30" actId="20577"/>
          <ac:spMkLst>
            <pc:docMk/>
            <pc:sldMk cId="923347087" sldId="385"/>
            <ac:spMk id="46" creationId="{00000000-0000-0000-0000-000000000000}"/>
          </ac:spMkLst>
        </pc:spChg>
        <pc:cxnChg chg="add del">
          <ac:chgData name="Olivia Wiles" userId="S::coml0417@ox.ac.uk::bd0032cb-5b05-4e6f-a336-2a824812b095" providerId="AD" clId="Web-{DAB4237D-7407-67D4-0988-4C73E0F52CAC}" dt="2018-09-04T15:02:32.677" v="15"/>
          <ac:cxnSpMkLst>
            <pc:docMk/>
            <pc:sldMk cId="923347087" sldId="385"/>
            <ac:cxnSpMk id="6" creationId="{C42B3C9C-25A6-4AD2-A1BB-AAE9BBC1E967}"/>
          </ac:cxnSpMkLst>
        </pc:cxnChg>
        <pc:cxnChg chg="add mod">
          <ac:chgData name="Olivia Wiles" userId="S::coml0417@ox.ac.uk::bd0032cb-5b05-4e6f-a336-2a824812b095" providerId="AD" clId="Web-{DAB4237D-7407-67D4-0988-4C73E0F52CAC}" dt="2018-09-04T15:04:18.335" v="50" actId="1076"/>
          <ac:cxnSpMkLst>
            <pc:docMk/>
            <pc:sldMk cId="923347087" sldId="385"/>
            <ac:cxnSpMk id="7" creationId="{1266564B-EBFE-47D7-B606-8476060004D3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20.585" v="51"/>
        <pc:sldMkLst>
          <pc:docMk/>
          <pc:sldMk cId="2120136702" sldId="386"/>
        </pc:sldMkLst>
        <pc:cxnChg chg="add">
          <ac:chgData name="Olivia Wiles" userId="S::coml0417@ox.ac.uk::bd0032cb-5b05-4e6f-a336-2a824812b095" providerId="AD" clId="Web-{DAB4237D-7407-67D4-0988-4C73E0F52CAC}" dt="2018-09-04T15:04:20.585" v="51"/>
          <ac:cxnSpMkLst>
            <pc:docMk/>
            <pc:sldMk cId="2120136702" sldId="386"/>
            <ac:cxnSpMk id="6" creationId="{CC9D05E5-D894-495C-AF91-CD64DED551CA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53.664" v="61"/>
        <pc:sldMkLst>
          <pc:docMk/>
          <pc:sldMk cId="1645643700" sldId="387"/>
        </pc:sldMkLst>
        <pc:cxnChg chg="add">
          <ac:chgData name="Olivia Wiles" userId="S::coml0417@ox.ac.uk::bd0032cb-5b05-4e6f-a336-2a824812b095" providerId="AD" clId="Web-{DAB4237D-7407-67D4-0988-4C73E0F52CAC}" dt="2018-09-04T15:04:53.664" v="61"/>
          <ac:cxnSpMkLst>
            <pc:docMk/>
            <pc:sldMk cId="1645643700" sldId="387"/>
            <ac:cxnSpMk id="4" creationId="{40DCED24-4E83-4F81-9CA4-84CAE6EB0347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05:34.727" v="92" actId="1076"/>
        <pc:sldMkLst>
          <pc:docMk/>
          <pc:sldMk cId="1715676015" sldId="388"/>
        </pc:sldMkLst>
        <pc:spChg chg="del">
          <ac:chgData name="Olivia Wiles" userId="S::coml0417@ox.ac.uk::bd0032cb-5b05-4e6f-a336-2a824812b095" providerId="AD" clId="Web-{DAB4237D-7407-67D4-0988-4C73E0F52CAC}" dt="2018-09-04T15:05:03.398" v="64"/>
          <ac:spMkLst>
            <pc:docMk/>
            <pc:sldMk cId="1715676015" sldId="388"/>
            <ac:spMk id="2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05:12.867" v="67"/>
          <ac:spMkLst>
            <pc:docMk/>
            <pc:sldMk cId="1715676015" sldId="388"/>
            <ac:spMk id="6" creationId="{66CA9DC4-E2AB-4828-B4E1-94D88624B260}"/>
          </ac:spMkLst>
        </pc:spChg>
        <pc:spChg chg="add mod">
          <ac:chgData name="Olivia Wiles" userId="S::coml0417@ox.ac.uk::bd0032cb-5b05-4e6f-a336-2a824812b095" providerId="AD" clId="Web-{DAB4237D-7407-67D4-0988-4C73E0F52CAC}" dt="2018-09-04T15:05:17.367" v="74" actId="20577"/>
          <ac:spMkLst>
            <pc:docMk/>
            <pc:sldMk cId="1715676015" sldId="388"/>
            <ac:spMk id="7" creationId="{AA8E859E-5692-4629-80D3-6F3542B79694}"/>
          </ac:spMkLst>
        </pc:spChg>
        <pc:spChg chg="mod">
          <ac:chgData name="Olivia Wiles" userId="S::coml0417@ox.ac.uk::bd0032cb-5b05-4e6f-a336-2a824812b095" providerId="AD" clId="Web-{DAB4237D-7407-67D4-0988-4C73E0F52CAC}" dt="2018-09-04T15:05:34.539" v="83" actId="1076"/>
          <ac:spMkLst>
            <pc:docMk/>
            <pc:sldMk cId="1715676015" sldId="388"/>
            <ac:spMk id="8" creationId="{00000000-0000-0000-0000-000000000000}"/>
          </ac:spMkLst>
        </pc:spChg>
        <pc:spChg chg="mod">
          <ac:chgData name="Olivia Wiles" userId="S::coml0417@ox.ac.uk::bd0032cb-5b05-4e6f-a336-2a824812b095" providerId="AD" clId="Web-{DAB4237D-7407-67D4-0988-4C73E0F52CAC}" dt="2018-09-04T15:05:34.430" v="79" actId="1076"/>
          <ac:spMkLst>
            <pc:docMk/>
            <pc:sldMk cId="1715676015" sldId="388"/>
            <ac:spMk id="23" creationId="{00000000-0000-0000-0000-000000000000}"/>
          </ac:spMkLst>
        </pc:spChg>
        <pc:spChg chg="mod">
          <ac:chgData name="Olivia Wiles" userId="S::coml0417@ox.ac.uk::bd0032cb-5b05-4e6f-a336-2a824812b095" providerId="AD" clId="Web-{DAB4237D-7407-67D4-0988-4C73E0F52CAC}" dt="2018-09-04T15:05:34.696" v="90" actId="1076"/>
          <ac:spMkLst>
            <pc:docMk/>
            <pc:sldMk cId="1715676015" sldId="388"/>
            <ac:spMk id="25" creationId="{00000000-0000-0000-0000-000000000000}"/>
          </ac:spMkLst>
        </pc:spChg>
        <pc:spChg chg="mod">
          <ac:chgData name="Olivia Wiles" userId="S::coml0417@ox.ac.uk::bd0032cb-5b05-4e6f-a336-2a824812b095" providerId="AD" clId="Web-{DAB4237D-7407-67D4-0988-4C73E0F52CAC}" dt="2018-09-04T15:05:34.446" v="80" actId="1076"/>
          <ac:spMkLst>
            <pc:docMk/>
            <pc:sldMk cId="1715676015" sldId="388"/>
            <ac:spMk id="27" creationId="{00000000-0000-0000-0000-000000000000}"/>
          </ac:spMkLst>
        </pc:spChg>
        <pc:spChg chg="mod">
          <ac:chgData name="Olivia Wiles" userId="S::coml0417@ox.ac.uk::bd0032cb-5b05-4e6f-a336-2a824812b095" providerId="AD" clId="Web-{DAB4237D-7407-67D4-0988-4C73E0F52CAC}" dt="2018-09-04T15:05:34.571" v="86" actId="1076"/>
          <ac:spMkLst>
            <pc:docMk/>
            <pc:sldMk cId="1715676015" sldId="388"/>
            <ac:spMk id="39" creationId="{00000000-0000-0000-0000-000000000000}"/>
          </ac:spMkLst>
        </pc:spChg>
        <pc:spChg chg="mod">
          <ac:chgData name="Olivia Wiles" userId="S::coml0417@ox.ac.uk::bd0032cb-5b05-4e6f-a336-2a824812b095" providerId="AD" clId="Web-{DAB4237D-7407-67D4-0988-4C73E0F52CAC}" dt="2018-09-04T15:05:34.586" v="87" actId="1076"/>
          <ac:spMkLst>
            <pc:docMk/>
            <pc:sldMk cId="1715676015" sldId="388"/>
            <ac:spMk id="40" creationId="{00000000-0000-0000-0000-000000000000}"/>
          </ac:spMkLst>
        </pc:spChg>
        <pc:picChg chg="mod">
          <ac:chgData name="Olivia Wiles" userId="S::coml0417@ox.ac.uk::bd0032cb-5b05-4e6f-a336-2a824812b095" providerId="AD" clId="Web-{DAB4237D-7407-67D4-0988-4C73E0F52CAC}" dt="2018-09-04T15:05:34.633" v="88" actId="1076"/>
          <ac:picMkLst>
            <pc:docMk/>
            <pc:sldMk cId="1715676015" sldId="388"/>
            <ac:picMk id="5" creationId="{00000000-0000-0000-0000-000000000000}"/>
          </ac:picMkLst>
        </pc:picChg>
        <pc:picChg chg="mod">
          <ac:chgData name="Olivia Wiles" userId="S::coml0417@ox.ac.uk::bd0032cb-5b05-4e6f-a336-2a824812b095" providerId="AD" clId="Web-{DAB4237D-7407-67D4-0988-4C73E0F52CAC}" dt="2018-09-04T15:05:34.664" v="89" actId="1076"/>
          <ac:picMkLst>
            <pc:docMk/>
            <pc:sldMk cId="1715676015" sldId="388"/>
            <ac:picMk id="24" creationId="{00000000-0000-0000-0000-000000000000}"/>
          </ac:picMkLst>
        </pc:picChg>
        <pc:picChg chg="mod">
          <ac:chgData name="Olivia Wiles" userId="S::coml0417@ox.ac.uk::bd0032cb-5b05-4e6f-a336-2a824812b095" providerId="AD" clId="Web-{DAB4237D-7407-67D4-0988-4C73E0F52CAC}" dt="2018-09-04T15:05:34.508" v="82" actId="1076"/>
          <ac:picMkLst>
            <pc:docMk/>
            <pc:sldMk cId="1715676015" sldId="388"/>
            <ac:picMk id="28" creationId="{00000000-0000-0000-0000-000000000000}"/>
          </ac:picMkLst>
        </pc:picChg>
        <pc:picChg chg="mod">
          <ac:chgData name="Olivia Wiles" userId="S::coml0417@ox.ac.uk::bd0032cb-5b05-4e6f-a336-2a824812b095" providerId="AD" clId="Web-{DAB4237D-7407-67D4-0988-4C73E0F52CAC}" dt="2018-09-04T15:05:34.477" v="81" actId="1076"/>
          <ac:picMkLst>
            <pc:docMk/>
            <pc:sldMk cId="1715676015" sldId="388"/>
            <ac:picMk id="1026" creationId="{00000000-0000-0000-0000-000000000000}"/>
          </ac:picMkLst>
        </pc:picChg>
        <pc:cxnChg chg="add">
          <ac:chgData name="Olivia Wiles" userId="S::coml0417@ox.ac.uk::bd0032cb-5b05-4e6f-a336-2a824812b095" providerId="AD" clId="Web-{DAB4237D-7407-67D4-0988-4C73E0F52CAC}" dt="2018-09-04T15:04:59.164" v="63"/>
          <ac:cxnSpMkLst>
            <pc:docMk/>
            <pc:sldMk cId="1715676015" sldId="388"/>
            <ac:cxnSpMk id="3" creationId="{9A931E9C-BE0E-4C60-BDE2-0399CEBDCAAB}"/>
          </ac:cxnSpMkLst>
        </pc:cxnChg>
        <pc:cxnChg chg="mod">
          <ac:chgData name="Olivia Wiles" userId="S::coml0417@ox.ac.uk::bd0032cb-5b05-4e6f-a336-2a824812b095" providerId="AD" clId="Web-{DAB4237D-7407-67D4-0988-4C73E0F52CAC}" dt="2018-09-04T15:05:34.555" v="84" actId="1076"/>
          <ac:cxnSpMkLst>
            <pc:docMk/>
            <pc:sldMk cId="1715676015" sldId="388"/>
            <ac:cxnSpMk id="10" creationId="{00000000-0000-0000-0000-000000000000}"/>
          </ac:cxnSpMkLst>
        </pc:cxnChg>
        <pc:cxnChg chg="mod">
          <ac:chgData name="Olivia Wiles" userId="S::coml0417@ox.ac.uk::bd0032cb-5b05-4e6f-a336-2a824812b095" providerId="AD" clId="Web-{DAB4237D-7407-67D4-0988-4C73E0F52CAC}" dt="2018-09-04T15:05:34.711" v="91" actId="1076"/>
          <ac:cxnSpMkLst>
            <pc:docMk/>
            <pc:sldMk cId="1715676015" sldId="388"/>
            <ac:cxnSpMk id="26" creationId="{00000000-0000-0000-0000-000000000000}"/>
          </ac:cxnSpMkLst>
        </pc:cxnChg>
        <pc:cxnChg chg="mod">
          <ac:chgData name="Olivia Wiles" userId="S::coml0417@ox.ac.uk::bd0032cb-5b05-4e6f-a336-2a824812b095" providerId="AD" clId="Web-{DAB4237D-7407-67D4-0988-4C73E0F52CAC}" dt="2018-09-04T15:05:34.555" v="85" actId="1076"/>
          <ac:cxnSpMkLst>
            <pc:docMk/>
            <pc:sldMk cId="1715676015" sldId="388"/>
            <ac:cxnSpMk id="29" creationId="{00000000-0000-0000-0000-000000000000}"/>
          </ac:cxnSpMkLst>
        </pc:cxnChg>
        <pc:cxnChg chg="mod">
          <ac:chgData name="Olivia Wiles" userId="S::coml0417@ox.ac.uk::bd0032cb-5b05-4e6f-a336-2a824812b095" providerId="AD" clId="Web-{DAB4237D-7407-67D4-0988-4C73E0F52CAC}" dt="2018-09-04T15:05:34.727" v="92" actId="1076"/>
          <ac:cxnSpMkLst>
            <pc:docMk/>
            <pc:sldMk cId="1715676015" sldId="388"/>
            <ac:cxnSpMk id="30" creationId="{00000000-0000-0000-0000-000000000000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26.101" v="52"/>
        <pc:sldMkLst>
          <pc:docMk/>
          <pc:sldMk cId="162430624" sldId="389"/>
        </pc:sldMkLst>
        <pc:cxnChg chg="add">
          <ac:chgData name="Olivia Wiles" userId="S::coml0417@ox.ac.uk::bd0032cb-5b05-4e6f-a336-2a824812b095" providerId="AD" clId="Web-{DAB4237D-7407-67D4-0988-4C73E0F52CAC}" dt="2018-09-04T15:04:26.101" v="52"/>
          <ac:cxnSpMkLst>
            <pc:docMk/>
            <pc:sldMk cId="162430624" sldId="389"/>
            <ac:cxnSpMk id="3" creationId="{146774ED-7F74-4346-B7BB-C1ACF40E6E78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35.335" v="54"/>
        <pc:sldMkLst>
          <pc:docMk/>
          <pc:sldMk cId="16480421" sldId="390"/>
        </pc:sldMkLst>
        <pc:cxnChg chg="add">
          <ac:chgData name="Olivia Wiles" userId="S::coml0417@ox.ac.uk::bd0032cb-5b05-4e6f-a336-2a824812b095" providerId="AD" clId="Web-{DAB4237D-7407-67D4-0988-4C73E0F52CAC}" dt="2018-09-04T15:04:35.335" v="54"/>
          <ac:cxnSpMkLst>
            <pc:docMk/>
            <pc:sldMk cId="16480421" sldId="390"/>
            <ac:cxnSpMk id="3" creationId="{7B9AFC47-557B-4E38-9E69-F7A263BEC51F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38.398" v="55"/>
        <pc:sldMkLst>
          <pc:docMk/>
          <pc:sldMk cId="270600523" sldId="391"/>
        </pc:sldMkLst>
        <pc:cxnChg chg="add">
          <ac:chgData name="Olivia Wiles" userId="S::coml0417@ox.ac.uk::bd0032cb-5b05-4e6f-a336-2a824812b095" providerId="AD" clId="Web-{DAB4237D-7407-67D4-0988-4C73E0F52CAC}" dt="2018-09-04T15:04:38.398" v="55"/>
          <ac:cxnSpMkLst>
            <pc:docMk/>
            <pc:sldMk cId="270600523" sldId="391"/>
            <ac:cxnSpMk id="3" creationId="{B337E5A0-D3C6-495D-89F0-3C18F8B69196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38.929" v="56"/>
        <pc:sldMkLst>
          <pc:docMk/>
          <pc:sldMk cId="570809709" sldId="392"/>
        </pc:sldMkLst>
        <pc:cxnChg chg="add">
          <ac:chgData name="Olivia Wiles" userId="S::coml0417@ox.ac.uk::bd0032cb-5b05-4e6f-a336-2a824812b095" providerId="AD" clId="Web-{DAB4237D-7407-67D4-0988-4C73E0F52CAC}" dt="2018-09-04T15:04:38.929" v="56"/>
          <ac:cxnSpMkLst>
            <pc:docMk/>
            <pc:sldMk cId="570809709" sldId="392"/>
            <ac:cxnSpMk id="3" creationId="{60BC4048-8352-4CD1-870F-EDCE6478577B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28.523" v="53"/>
        <pc:sldMkLst>
          <pc:docMk/>
          <pc:sldMk cId="1836781347" sldId="394"/>
        </pc:sldMkLst>
        <pc:cxnChg chg="add">
          <ac:chgData name="Olivia Wiles" userId="S::coml0417@ox.ac.uk::bd0032cb-5b05-4e6f-a336-2a824812b095" providerId="AD" clId="Web-{DAB4237D-7407-67D4-0988-4C73E0F52CAC}" dt="2018-09-04T15:04:28.523" v="53"/>
          <ac:cxnSpMkLst>
            <pc:docMk/>
            <pc:sldMk cId="1836781347" sldId="394"/>
            <ac:cxnSpMk id="3" creationId="{33A72E6B-E798-4AE1-B4BD-9940CE9CCAEC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43.820" v="58"/>
        <pc:sldMkLst>
          <pc:docMk/>
          <pc:sldMk cId="1994120912" sldId="395"/>
        </pc:sldMkLst>
        <pc:cxnChg chg="add">
          <ac:chgData name="Olivia Wiles" userId="S::coml0417@ox.ac.uk::bd0032cb-5b05-4e6f-a336-2a824812b095" providerId="AD" clId="Web-{DAB4237D-7407-67D4-0988-4C73E0F52CAC}" dt="2018-09-04T15:04:43.820" v="58"/>
          <ac:cxnSpMkLst>
            <pc:docMk/>
            <pc:sldMk cId="1994120912" sldId="395"/>
            <ac:cxnSpMk id="2" creationId="{83EE6FFE-DC63-4303-B1A6-DE73DED6C5DE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05.750" v="322"/>
        <pc:sldMkLst>
          <pc:docMk/>
          <pc:sldMk cId="874706104" sldId="396"/>
        </pc:sldMkLst>
        <pc:spChg chg="del">
          <ac:chgData name="Olivia Wiles" userId="S::coml0417@ox.ac.uk::bd0032cb-5b05-4e6f-a336-2a824812b095" providerId="AD" clId="Web-{DAB4237D-7407-67D4-0988-4C73E0F52CAC}" dt="2018-09-04T15:07:22.463" v="152"/>
          <ac:spMkLst>
            <pc:docMk/>
            <pc:sldMk cId="874706104" sldId="396"/>
            <ac:spMk id="2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07:16.010" v="151"/>
          <ac:spMkLst>
            <pc:docMk/>
            <pc:sldMk cId="874706104" sldId="396"/>
            <ac:spMk id="3" creationId="{450D9663-C4F0-4DA2-9012-1F57DCBBAEF2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12:05.750" v="322"/>
          <ac:spMkLst>
            <pc:docMk/>
            <pc:sldMk cId="874706104" sldId="396"/>
            <ac:spMk id="5" creationId="{1CD0FAAD-8A23-4829-AA8F-5F6C666EB421}"/>
          </ac:spMkLst>
        </pc:spChg>
        <pc:cxnChg chg="add">
          <ac:chgData name="Olivia Wiles" userId="S::coml0417@ox.ac.uk::bd0032cb-5b05-4e6f-a336-2a824812b095" providerId="AD" clId="Web-{DAB4237D-7407-67D4-0988-4C73E0F52CAC}" dt="2018-09-04T15:12:04.250" v="321"/>
          <ac:cxnSpMkLst>
            <pc:docMk/>
            <pc:sldMk cId="874706104" sldId="396"/>
            <ac:cxnSpMk id="6" creationId="{8DCFFDAA-4F93-452D-91EE-9ED12829FCC0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16.297" v="327"/>
        <pc:sldMkLst>
          <pc:docMk/>
          <pc:sldMk cId="1080756602" sldId="397"/>
        </pc:sldMkLst>
        <pc:spChg chg="add del">
          <ac:chgData name="Olivia Wiles" userId="S::coml0417@ox.ac.uk::bd0032cb-5b05-4e6f-a336-2a824812b095" providerId="AD" clId="Web-{DAB4237D-7407-67D4-0988-4C73E0F52CAC}" dt="2018-09-04T15:07:50.558" v="177"/>
          <ac:spMkLst>
            <pc:docMk/>
            <pc:sldMk cId="1080756602" sldId="397"/>
            <ac:spMk id="2" creationId="{B5758604-6E8E-48C2-B965-0B4229C6221A}"/>
          </ac:spMkLst>
        </pc:spChg>
        <pc:spChg chg="add mod">
          <ac:chgData name="Olivia Wiles" userId="S::coml0417@ox.ac.uk::bd0032cb-5b05-4e6f-a336-2a824812b095" providerId="AD" clId="Web-{DAB4237D-7407-67D4-0988-4C73E0F52CAC}" dt="2018-09-04T15:08:02.995" v="184" actId="20577"/>
          <ac:spMkLst>
            <pc:docMk/>
            <pc:sldMk cId="1080756602" sldId="397"/>
            <ac:spMk id="3" creationId="{E5D4ACFD-5F55-426C-B546-95842C8EA384}"/>
          </ac:spMkLst>
        </pc:spChg>
        <pc:spChg chg="del">
          <ac:chgData name="Olivia Wiles" userId="S::coml0417@ox.ac.uk::bd0032cb-5b05-4e6f-a336-2a824812b095" providerId="AD" clId="Web-{DAB4237D-7407-67D4-0988-4C73E0F52CAC}" dt="2018-09-04T15:07:55.183" v="178"/>
          <ac:spMkLst>
            <pc:docMk/>
            <pc:sldMk cId="1080756602" sldId="397"/>
            <ac:spMk id="86" creationId="{00000000-0000-0000-0000-000000000000}"/>
          </ac:spMkLst>
        </pc:spChg>
        <pc:cxnChg chg="add">
          <ac:chgData name="Olivia Wiles" userId="S::coml0417@ox.ac.uk::bd0032cb-5b05-4e6f-a336-2a824812b095" providerId="AD" clId="Web-{DAB4237D-7407-67D4-0988-4C73E0F52CAC}" dt="2018-09-04T15:12:11.172" v="325"/>
          <ac:cxnSpMkLst>
            <pc:docMk/>
            <pc:sldMk cId="1080756602" sldId="397"/>
            <ac:cxnSpMk id="4" creationId="{0890A7DB-18B1-45EA-B37D-6722A08C39C1}"/>
          </ac:cxnSpMkLst>
        </pc:cxnChg>
        <pc:cxnChg chg="add del">
          <ac:chgData name="Olivia Wiles" userId="S::coml0417@ox.ac.uk::bd0032cb-5b05-4e6f-a336-2a824812b095" providerId="AD" clId="Web-{DAB4237D-7407-67D4-0988-4C73E0F52CAC}" dt="2018-09-04T15:12:16.297" v="327"/>
          <ac:cxnSpMkLst>
            <pc:docMk/>
            <pc:sldMk cId="1080756602" sldId="397"/>
            <ac:cxnSpMk id="5" creationId="{848ECA50-7920-4500-AD5D-A0A51AF378F8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29.219" v="330" actId="1076"/>
        <pc:sldMkLst>
          <pc:docMk/>
          <pc:sldMk cId="2036253094" sldId="398"/>
        </pc:sldMkLst>
        <pc:spChg chg="add">
          <ac:chgData name="Olivia Wiles" userId="S::coml0417@ox.ac.uk::bd0032cb-5b05-4e6f-a336-2a824812b095" providerId="AD" clId="Web-{DAB4237D-7407-67D4-0988-4C73E0F52CAC}" dt="2018-09-04T15:08:06.574" v="188"/>
          <ac:spMkLst>
            <pc:docMk/>
            <pc:sldMk cId="2036253094" sldId="398"/>
            <ac:spMk id="3" creationId="{FD437538-FA71-46D3-ACA3-253DA96C95B1}"/>
          </ac:spMkLst>
        </pc:spChg>
        <pc:spChg chg="del">
          <ac:chgData name="Olivia Wiles" userId="S::coml0417@ox.ac.uk::bd0032cb-5b05-4e6f-a336-2a824812b095" providerId="AD" clId="Web-{DAB4237D-7407-67D4-0988-4C73E0F52CAC}" dt="2018-09-04T15:08:05.903" v="187"/>
          <ac:spMkLst>
            <pc:docMk/>
            <pc:sldMk cId="2036253094" sldId="398"/>
            <ac:spMk id="86" creationId="{00000000-0000-0000-0000-000000000000}"/>
          </ac:spMkLst>
        </pc:spChg>
        <pc:cxnChg chg="add mod">
          <ac:chgData name="Olivia Wiles" userId="S::coml0417@ox.ac.uk::bd0032cb-5b05-4e6f-a336-2a824812b095" providerId="AD" clId="Web-{DAB4237D-7407-67D4-0988-4C73E0F52CAC}" dt="2018-09-04T15:12:29.219" v="330" actId="1076"/>
          <ac:cxnSpMkLst>
            <pc:docMk/>
            <pc:sldMk cId="2036253094" sldId="398"/>
            <ac:cxnSpMk id="4" creationId="{B1CF8A18-99F7-49FD-A0C9-4B83889FE76F}"/>
          </ac:cxnSpMkLst>
        </pc:cxnChg>
      </pc:sldChg>
      <pc:sldChg chg="addSp delSp">
        <pc:chgData name="Olivia Wiles" userId="S::coml0417@ox.ac.uk::bd0032cb-5b05-4e6f-a336-2a824812b095" providerId="AD" clId="Web-{DAB4237D-7407-67D4-0988-4C73E0F52CAC}" dt="2018-09-04T15:12:30.735" v="331"/>
        <pc:sldMkLst>
          <pc:docMk/>
          <pc:sldMk cId="181330890" sldId="399"/>
        </pc:sldMkLst>
        <pc:spChg chg="add">
          <ac:chgData name="Olivia Wiles" userId="S::coml0417@ox.ac.uk::bd0032cb-5b05-4e6f-a336-2a824812b095" providerId="AD" clId="Web-{DAB4237D-7407-67D4-0988-4C73E0F52CAC}" dt="2018-09-04T15:08:11.011" v="190"/>
          <ac:spMkLst>
            <pc:docMk/>
            <pc:sldMk cId="181330890" sldId="399"/>
            <ac:spMk id="3" creationId="{963DAD24-AB80-4044-998B-B9C5E1CB3416}"/>
          </ac:spMkLst>
        </pc:spChg>
        <pc:spChg chg="del">
          <ac:chgData name="Olivia Wiles" userId="S::coml0417@ox.ac.uk::bd0032cb-5b05-4e6f-a336-2a824812b095" providerId="AD" clId="Web-{DAB4237D-7407-67D4-0988-4C73E0F52CAC}" dt="2018-09-04T15:08:10.355" v="189"/>
          <ac:spMkLst>
            <pc:docMk/>
            <pc:sldMk cId="181330890" sldId="399"/>
            <ac:spMk id="86" creationId="{00000000-0000-0000-0000-000000000000}"/>
          </ac:spMkLst>
        </pc:spChg>
        <pc:cxnChg chg="add">
          <ac:chgData name="Olivia Wiles" userId="S::coml0417@ox.ac.uk::bd0032cb-5b05-4e6f-a336-2a824812b095" providerId="AD" clId="Web-{DAB4237D-7407-67D4-0988-4C73E0F52CAC}" dt="2018-09-04T15:12:30.735" v="331"/>
          <ac:cxnSpMkLst>
            <pc:docMk/>
            <pc:sldMk cId="181330890" sldId="399"/>
            <ac:cxnSpMk id="4" creationId="{71FA3A27-C391-49B3-9563-79BA4CED8714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38.844" v="334"/>
        <pc:sldMkLst>
          <pc:docMk/>
          <pc:sldMk cId="1209835952" sldId="400"/>
        </pc:sldMkLst>
        <pc:spChg chg="del">
          <ac:chgData name="Olivia Wiles" userId="S::coml0417@ox.ac.uk::bd0032cb-5b05-4e6f-a336-2a824812b095" providerId="AD" clId="Web-{DAB4237D-7407-67D4-0988-4C73E0F52CAC}" dt="2018-09-04T15:08:14.933" v="191"/>
          <ac:spMkLst>
            <pc:docMk/>
            <pc:sldMk cId="1209835952" sldId="400"/>
            <ac:spMk id="2" creationId="{00000000-0000-0000-0000-000000000000}"/>
          </ac:spMkLst>
        </pc:spChg>
        <pc:spChg chg="add mod">
          <ac:chgData name="Olivia Wiles" userId="S::coml0417@ox.ac.uk::bd0032cb-5b05-4e6f-a336-2a824812b095" providerId="AD" clId="Web-{DAB4237D-7407-67D4-0988-4C73E0F52CAC}" dt="2018-09-04T15:08:14.933" v="191"/>
          <ac:spMkLst>
            <pc:docMk/>
            <pc:sldMk cId="1209835952" sldId="400"/>
            <ac:spMk id="4" creationId="{BDF51E4D-05BA-47F1-8E03-81BB7C6BF20F}"/>
          </ac:spMkLst>
        </pc:spChg>
        <pc:spChg chg="add mod">
          <ac:chgData name="Olivia Wiles" userId="S::coml0417@ox.ac.uk::bd0032cb-5b05-4e6f-a336-2a824812b095" providerId="AD" clId="Web-{DAB4237D-7407-67D4-0988-4C73E0F52CAC}" dt="2018-09-04T15:08:24.136" v="199" actId="20577"/>
          <ac:spMkLst>
            <pc:docMk/>
            <pc:sldMk cId="1209835952" sldId="400"/>
            <ac:spMk id="5" creationId="{342C85CA-BC19-4E6A-B440-695AE07130D1}"/>
          </ac:spMkLst>
        </pc:spChg>
        <pc:cxnChg chg="add">
          <ac:chgData name="Olivia Wiles" userId="S::coml0417@ox.ac.uk::bd0032cb-5b05-4e6f-a336-2a824812b095" providerId="AD" clId="Web-{DAB4237D-7407-67D4-0988-4C73E0F52CAC}" dt="2018-09-04T15:12:38.844" v="334"/>
          <ac:cxnSpMkLst>
            <pc:docMk/>
            <pc:sldMk cId="1209835952" sldId="400"/>
            <ac:cxnSpMk id="6" creationId="{AD9191DD-AAF7-4385-ADE1-8960762D8228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09.406" v="324"/>
        <pc:sldMkLst>
          <pc:docMk/>
          <pc:sldMk cId="41455166" sldId="401"/>
        </pc:sldMkLst>
        <pc:spChg chg="del">
          <ac:chgData name="Olivia Wiles" userId="S::coml0417@ox.ac.uk::bd0032cb-5b05-4e6f-a336-2a824812b095" providerId="AD" clId="Web-{DAB4237D-7407-67D4-0988-4C73E0F52CAC}" dt="2018-09-04T15:07:28.839" v="153"/>
          <ac:spMkLst>
            <pc:docMk/>
            <pc:sldMk cId="41455166" sldId="401"/>
            <ac:spMk id="2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12:09.406" v="324"/>
          <ac:spMkLst>
            <pc:docMk/>
            <pc:sldMk cId="41455166" sldId="401"/>
            <ac:spMk id="4" creationId="{9F988F06-041A-4B4F-B4B6-817C06BDE28A}"/>
          </ac:spMkLst>
        </pc:spChg>
        <pc:spChg chg="add mod">
          <ac:chgData name="Olivia Wiles" userId="S::coml0417@ox.ac.uk::bd0032cb-5b05-4e6f-a336-2a824812b095" providerId="AD" clId="Web-{DAB4237D-7407-67D4-0988-4C73E0F52CAC}" dt="2018-09-04T15:07:43.417" v="173" actId="20577"/>
          <ac:spMkLst>
            <pc:docMk/>
            <pc:sldMk cId="41455166" sldId="401"/>
            <ac:spMk id="5" creationId="{7B3C419C-13CC-432A-BFC7-D09148BBF00E}"/>
          </ac:spMkLst>
        </pc:spChg>
        <pc:cxnChg chg="add">
          <ac:chgData name="Olivia Wiles" userId="S::coml0417@ox.ac.uk::bd0032cb-5b05-4e6f-a336-2a824812b095" providerId="AD" clId="Web-{DAB4237D-7407-67D4-0988-4C73E0F52CAC}" dt="2018-09-04T15:12:07.828" v="323"/>
          <ac:cxnSpMkLst>
            <pc:docMk/>
            <pc:sldMk cId="41455166" sldId="401"/>
            <ac:cxnSpMk id="6" creationId="{9172EE55-5D31-48A4-932C-F0D124089076}"/>
          </ac:cxnSpMkLst>
        </pc:cxnChg>
      </pc:sldChg>
      <pc:sldChg chg="addSp delSp">
        <pc:chgData name="Olivia Wiles" userId="S::coml0417@ox.ac.uk::bd0032cb-5b05-4e6f-a336-2a824812b095" providerId="AD" clId="Web-{DAB4237D-7407-67D4-0988-4C73E0F52CAC}" dt="2018-09-04T15:05:44.805" v="95"/>
        <pc:sldMkLst>
          <pc:docMk/>
          <pc:sldMk cId="1861014033" sldId="402"/>
        </pc:sldMkLst>
        <pc:spChg chg="add del">
          <ac:chgData name="Olivia Wiles" userId="S::coml0417@ox.ac.uk::bd0032cb-5b05-4e6f-a336-2a824812b095" providerId="AD" clId="Web-{DAB4237D-7407-67D4-0988-4C73E0F52CAC}" dt="2018-09-04T15:05:21.930" v="78"/>
          <ac:spMkLst>
            <pc:docMk/>
            <pc:sldMk cId="1861014033" sldId="402"/>
            <ac:spMk id="3" creationId="{106174AA-76B1-4368-9A80-7D3AAD00359F}"/>
          </ac:spMkLst>
        </pc:spChg>
        <pc:cxnChg chg="add del">
          <ac:chgData name="Olivia Wiles" userId="S::coml0417@ox.ac.uk::bd0032cb-5b05-4e6f-a336-2a824812b095" providerId="AD" clId="Web-{DAB4237D-7407-67D4-0988-4C73E0F52CAC}" dt="2018-09-04T15:05:38.336" v="94"/>
          <ac:cxnSpMkLst>
            <pc:docMk/>
            <pc:sldMk cId="1861014033" sldId="402"/>
            <ac:cxnSpMk id="4" creationId="{BE6AF3D0-B813-4831-8C0E-DCBCEB0075E1}"/>
          </ac:cxnSpMkLst>
        </pc:cxnChg>
        <pc:cxnChg chg="add">
          <ac:chgData name="Olivia Wiles" userId="S::coml0417@ox.ac.uk::bd0032cb-5b05-4e6f-a336-2a824812b095" providerId="AD" clId="Web-{DAB4237D-7407-67D4-0988-4C73E0F52CAC}" dt="2018-09-04T15:05:44.805" v="95"/>
          <ac:cxnSpMkLst>
            <pc:docMk/>
            <pc:sldMk cId="1861014033" sldId="402"/>
            <ac:cxnSpMk id="5" creationId="{D2B2F247-FF4F-40C5-9702-F3690C0D5798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5:48.602" v="96"/>
        <pc:sldMkLst>
          <pc:docMk/>
          <pc:sldMk cId="187069877" sldId="403"/>
        </pc:sldMkLst>
        <pc:cxnChg chg="add">
          <ac:chgData name="Olivia Wiles" userId="S::coml0417@ox.ac.uk::bd0032cb-5b05-4e6f-a336-2a824812b095" providerId="AD" clId="Web-{DAB4237D-7407-67D4-0988-4C73E0F52CAC}" dt="2018-09-04T15:05:48.602" v="96"/>
          <ac:cxnSpMkLst>
            <pc:docMk/>
            <pc:sldMk cId="187069877" sldId="403"/>
            <ac:cxnSpMk id="5" creationId="{0524FEDF-BD06-4B3F-9F44-853515F34A01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5:52.259" v="97"/>
        <pc:sldMkLst>
          <pc:docMk/>
          <pc:sldMk cId="1467955903" sldId="404"/>
        </pc:sldMkLst>
        <pc:cxnChg chg="add">
          <ac:chgData name="Olivia Wiles" userId="S::coml0417@ox.ac.uk::bd0032cb-5b05-4e6f-a336-2a824812b095" providerId="AD" clId="Web-{DAB4237D-7407-67D4-0988-4C73E0F52CAC}" dt="2018-09-04T15:05:52.259" v="97"/>
          <ac:cxnSpMkLst>
            <pc:docMk/>
            <pc:sldMk cId="1467955903" sldId="404"/>
            <ac:cxnSpMk id="3" creationId="{B6070019-A725-4707-9526-BF12D901C8F3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5:52.477" v="98"/>
        <pc:sldMkLst>
          <pc:docMk/>
          <pc:sldMk cId="211106885" sldId="405"/>
        </pc:sldMkLst>
        <pc:cxnChg chg="add">
          <ac:chgData name="Olivia Wiles" userId="S::coml0417@ox.ac.uk::bd0032cb-5b05-4e6f-a336-2a824812b095" providerId="AD" clId="Web-{DAB4237D-7407-67D4-0988-4C73E0F52CAC}" dt="2018-09-04T15:05:52.477" v="98"/>
          <ac:cxnSpMkLst>
            <pc:docMk/>
            <pc:sldMk cId="211106885" sldId="405"/>
            <ac:cxnSpMk id="3" creationId="{2CB31DE8-AAFC-4A97-A43F-285568CC78A9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06:45.556" v="117"/>
        <pc:sldMkLst>
          <pc:docMk/>
          <pc:sldMk cId="1694771291" sldId="407"/>
        </pc:sldMkLst>
        <pc:spChg chg="add del mod">
          <ac:chgData name="Olivia Wiles" userId="S::coml0417@ox.ac.uk::bd0032cb-5b05-4e6f-a336-2a824812b095" providerId="AD" clId="Web-{DAB4237D-7407-67D4-0988-4C73E0F52CAC}" dt="2018-09-04T15:06:45.556" v="117"/>
          <ac:spMkLst>
            <pc:docMk/>
            <pc:sldMk cId="1694771291" sldId="407"/>
            <ac:spMk id="3" creationId="{8821D8E1-8977-4607-A0AC-D990223B8F42}"/>
          </ac:spMkLst>
        </pc:spChg>
        <pc:spChg chg="add">
          <ac:chgData name="Olivia Wiles" userId="S::coml0417@ox.ac.uk::bd0032cb-5b05-4e6f-a336-2a824812b095" providerId="AD" clId="Web-{DAB4237D-7407-67D4-0988-4C73E0F52CAC}" dt="2018-09-04T15:06:33.369" v="114"/>
          <ac:spMkLst>
            <pc:docMk/>
            <pc:sldMk cId="1694771291" sldId="407"/>
            <ac:spMk id="4" creationId="{23EDD907-B942-42CB-9971-0457519D93AE}"/>
          </ac:spMkLst>
        </pc:spChg>
        <pc:spChg chg="del">
          <ac:chgData name="Olivia Wiles" userId="S::coml0417@ox.ac.uk::bd0032cb-5b05-4e6f-a336-2a824812b095" providerId="AD" clId="Web-{DAB4237D-7407-67D4-0988-4C73E0F52CAC}" dt="2018-09-04T15:06:32.792" v="113"/>
          <ac:spMkLst>
            <pc:docMk/>
            <pc:sldMk cId="1694771291" sldId="407"/>
            <ac:spMk id="24" creationId="{00000000-0000-0000-0000-000000000000}"/>
          </ac:spMkLst>
        </pc:spChg>
        <pc:cxnChg chg="add">
          <ac:chgData name="Olivia Wiles" userId="S::coml0417@ox.ac.uk::bd0032cb-5b05-4e6f-a336-2a824812b095" providerId="AD" clId="Web-{DAB4237D-7407-67D4-0988-4C73E0F52CAC}" dt="2018-09-04T15:06:42.885" v="116"/>
          <ac:cxnSpMkLst>
            <pc:docMk/>
            <pc:sldMk cId="1694771291" sldId="407"/>
            <ac:cxnSpMk id="5" creationId="{56746C0C-61E9-443E-84F0-9DF1188F1404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06:37.791" v="115"/>
        <pc:sldMkLst>
          <pc:docMk/>
          <pc:sldMk cId="244795844" sldId="409"/>
        </pc:sldMkLst>
        <pc:spChg chg="add del mod">
          <ac:chgData name="Olivia Wiles" userId="S::coml0417@ox.ac.uk::bd0032cb-5b05-4e6f-a336-2a824812b095" providerId="AD" clId="Web-{DAB4237D-7407-67D4-0988-4C73E0F52CAC}" dt="2018-09-04T15:06:37.791" v="115"/>
          <ac:spMkLst>
            <pc:docMk/>
            <pc:sldMk cId="244795844" sldId="409"/>
            <ac:spMk id="4" creationId="{0D62314D-4551-4C53-856B-4E8A1F0FAC35}"/>
          </ac:spMkLst>
        </pc:spChg>
        <pc:spChg chg="add">
          <ac:chgData name="Olivia Wiles" userId="S::coml0417@ox.ac.uk::bd0032cb-5b05-4e6f-a336-2a824812b095" providerId="AD" clId="Web-{DAB4237D-7407-67D4-0988-4C73E0F52CAC}" dt="2018-09-04T15:06:26.634" v="112"/>
          <ac:spMkLst>
            <pc:docMk/>
            <pc:sldMk cId="244795844" sldId="409"/>
            <ac:spMk id="5" creationId="{D7863778-1036-4CF6-9828-AA5973A2710A}"/>
          </ac:spMkLst>
        </pc:spChg>
        <pc:spChg chg="del">
          <ac:chgData name="Olivia Wiles" userId="S::coml0417@ox.ac.uk::bd0032cb-5b05-4e6f-a336-2a824812b095" providerId="AD" clId="Web-{DAB4237D-7407-67D4-0988-4C73E0F52CAC}" dt="2018-09-04T15:06:25.806" v="111"/>
          <ac:spMkLst>
            <pc:docMk/>
            <pc:sldMk cId="244795844" sldId="409"/>
            <ac:spMk id="24" creationId="{00000000-0000-0000-0000-000000000000}"/>
          </ac:spMkLst>
        </pc:spChg>
        <pc:cxnChg chg="add">
          <ac:chgData name="Olivia Wiles" userId="S::coml0417@ox.ac.uk::bd0032cb-5b05-4e6f-a336-2a824812b095" providerId="AD" clId="Web-{DAB4237D-7407-67D4-0988-4C73E0F52CAC}" dt="2018-09-04T15:05:54.540" v="99"/>
          <ac:cxnSpMkLst>
            <pc:docMk/>
            <pc:sldMk cId="244795844" sldId="409"/>
            <ac:cxnSpMk id="2" creationId="{865163C2-6535-4A52-9288-B3220FBA9572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06:20.165" v="110"/>
        <pc:sldMkLst>
          <pc:docMk/>
          <pc:sldMk cId="1155046285" sldId="410"/>
        </pc:sldMkLst>
        <pc:spChg chg="add del mod">
          <ac:chgData name="Olivia Wiles" userId="S::coml0417@ox.ac.uk::bd0032cb-5b05-4e6f-a336-2a824812b095" providerId="AD" clId="Web-{DAB4237D-7407-67D4-0988-4C73E0F52CAC}" dt="2018-09-04T15:06:20.165" v="110"/>
          <ac:spMkLst>
            <pc:docMk/>
            <pc:sldMk cId="1155046285" sldId="410"/>
            <ac:spMk id="4" creationId="{270C4789-DF9A-413C-8ADF-3B9AF8D538F7}"/>
          </ac:spMkLst>
        </pc:spChg>
        <pc:spChg chg="add mod">
          <ac:chgData name="Olivia Wiles" userId="S::coml0417@ox.ac.uk::bd0032cb-5b05-4e6f-a336-2a824812b095" providerId="AD" clId="Web-{DAB4237D-7407-67D4-0988-4C73E0F52CAC}" dt="2018-09-04T15:06:19.431" v="107" actId="20577"/>
          <ac:spMkLst>
            <pc:docMk/>
            <pc:sldMk cId="1155046285" sldId="410"/>
            <ac:spMk id="5" creationId="{936685A6-C61D-4829-9A4C-F1F52BC6B455}"/>
          </ac:spMkLst>
        </pc:spChg>
        <pc:spChg chg="del">
          <ac:chgData name="Olivia Wiles" userId="S::coml0417@ox.ac.uk::bd0032cb-5b05-4e6f-a336-2a824812b095" providerId="AD" clId="Web-{DAB4237D-7407-67D4-0988-4C73E0F52CAC}" dt="2018-09-04T15:06:11.837" v="101"/>
          <ac:spMkLst>
            <pc:docMk/>
            <pc:sldMk cId="1155046285" sldId="410"/>
            <ac:spMk id="24" creationId="{00000000-0000-0000-0000-000000000000}"/>
          </ac:spMkLst>
        </pc:spChg>
        <pc:cxnChg chg="add">
          <ac:chgData name="Olivia Wiles" userId="S::coml0417@ox.ac.uk::bd0032cb-5b05-4e6f-a336-2a824812b095" providerId="AD" clId="Web-{DAB4237D-7407-67D4-0988-4C73E0F52CAC}" dt="2018-09-04T15:05:58.087" v="100"/>
          <ac:cxnSpMkLst>
            <pc:docMk/>
            <pc:sldMk cId="1155046285" sldId="410"/>
            <ac:cxnSpMk id="2" creationId="{0CD97618-AC27-4CC1-9D83-076CFA27B8EF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07:00.760" v="127" actId="20577"/>
        <pc:sldMkLst>
          <pc:docMk/>
          <pc:sldMk cId="648065290" sldId="411"/>
        </pc:sldMkLst>
        <pc:spChg chg="add mod">
          <ac:chgData name="Olivia Wiles" userId="S::coml0417@ox.ac.uk::bd0032cb-5b05-4e6f-a336-2a824812b095" providerId="AD" clId="Web-{DAB4237D-7407-67D4-0988-4C73E0F52CAC}" dt="2018-09-04T15:07:00.760" v="127" actId="20577"/>
          <ac:spMkLst>
            <pc:docMk/>
            <pc:sldMk cId="648065290" sldId="411"/>
            <ac:spMk id="3" creationId="{AF2606E3-9457-4901-A7DE-67A3271B2430}"/>
          </ac:spMkLst>
        </pc:spChg>
        <pc:spChg chg="del">
          <ac:chgData name="Olivia Wiles" userId="S::coml0417@ox.ac.uk::bd0032cb-5b05-4e6f-a336-2a824812b095" providerId="AD" clId="Web-{DAB4237D-7407-67D4-0988-4C73E0F52CAC}" dt="2018-09-04T15:06:50.541" v="119"/>
          <ac:spMkLst>
            <pc:docMk/>
            <pc:sldMk cId="648065290" sldId="411"/>
            <ac:spMk id="86" creationId="{00000000-0000-0000-0000-000000000000}"/>
          </ac:spMkLst>
        </pc:spChg>
        <pc:cxnChg chg="add">
          <ac:chgData name="Olivia Wiles" userId="S::coml0417@ox.ac.uk::bd0032cb-5b05-4e6f-a336-2a824812b095" providerId="AD" clId="Web-{DAB4237D-7407-67D4-0988-4C73E0F52CAC}" dt="2018-09-04T15:06:48.213" v="118"/>
          <ac:cxnSpMkLst>
            <pc:docMk/>
            <pc:sldMk cId="648065290" sldId="411"/>
            <ac:cxnSpMk id="2" creationId="{DEEA9B4F-92E4-4FF1-BB12-92545B9914FA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3:39.658" v="351"/>
        <pc:sldMkLst>
          <pc:docMk/>
          <pc:sldMk cId="1808449879" sldId="412"/>
        </pc:sldMkLst>
        <pc:spChg chg="del">
          <ac:chgData name="Olivia Wiles" userId="S::coml0417@ox.ac.uk::bd0032cb-5b05-4e6f-a336-2a824812b095" providerId="AD" clId="Web-{DAB4237D-7407-67D4-0988-4C73E0F52CAC}" dt="2018-09-04T15:10:56.468" v="278"/>
          <ac:spMkLst>
            <pc:docMk/>
            <pc:sldMk cId="1808449879" sldId="412"/>
            <ac:spMk id="3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11:04.921" v="286"/>
          <ac:spMkLst>
            <pc:docMk/>
            <pc:sldMk cId="1808449879" sldId="412"/>
            <ac:spMk id="5" creationId="{FB7BA871-5EE6-4A27-806F-1BA1C96A3648}"/>
          </ac:spMkLst>
        </pc:spChg>
        <pc:spChg chg="add mod">
          <ac:chgData name="Olivia Wiles" userId="S::coml0417@ox.ac.uk::bd0032cb-5b05-4e6f-a336-2a824812b095" providerId="AD" clId="Web-{DAB4237D-7407-67D4-0988-4C73E0F52CAC}" dt="2018-09-04T15:11:03.624" v="284" actId="20577"/>
          <ac:spMkLst>
            <pc:docMk/>
            <pc:sldMk cId="1808449879" sldId="412"/>
            <ac:spMk id="6" creationId="{1008C05F-2D60-468C-A268-3CF224AD398C}"/>
          </ac:spMkLst>
        </pc:spChg>
        <pc:cxnChg chg="add">
          <ac:chgData name="Olivia Wiles" userId="S::coml0417@ox.ac.uk::bd0032cb-5b05-4e6f-a336-2a824812b095" providerId="AD" clId="Web-{DAB4237D-7407-67D4-0988-4C73E0F52CAC}" dt="2018-09-04T15:13:39.658" v="351"/>
          <ac:cxnSpMkLst>
            <pc:docMk/>
            <pc:sldMk cId="1808449879" sldId="412"/>
            <ac:cxnSpMk id="9" creationId="{17C31782-C754-444F-A4C7-079B0128DCE1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3:13.798" v="347"/>
        <pc:sldMkLst>
          <pc:docMk/>
          <pc:sldMk cId="2035932620" sldId="414"/>
        </pc:sldMkLst>
        <pc:spChg chg="del">
          <ac:chgData name="Olivia Wiles" userId="S::coml0417@ox.ac.uk::bd0032cb-5b05-4e6f-a336-2a824812b095" providerId="AD" clId="Web-{DAB4237D-7407-67D4-0988-4C73E0F52CAC}" dt="2018-09-04T15:11:09.155" v="287"/>
          <ac:spMkLst>
            <pc:docMk/>
            <pc:sldMk cId="2035932620" sldId="414"/>
            <ac:spMk id="3" creationId="{00000000-0000-0000-0000-000000000000}"/>
          </ac:spMkLst>
        </pc:spChg>
        <pc:spChg chg="add mod">
          <ac:chgData name="Olivia Wiles" userId="S::coml0417@ox.ac.uk::bd0032cb-5b05-4e6f-a336-2a824812b095" providerId="AD" clId="Web-{DAB4237D-7407-67D4-0988-4C73E0F52CAC}" dt="2018-09-04T15:11:09.155" v="287"/>
          <ac:spMkLst>
            <pc:docMk/>
            <pc:sldMk cId="2035932620" sldId="414"/>
            <ac:spMk id="10" creationId="{EF64039B-252C-4C7D-B65C-1B32844CEA40}"/>
          </ac:spMkLst>
        </pc:spChg>
        <pc:spChg chg="add">
          <ac:chgData name="Olivia Wiles" userId="S::coml0417@ox.ac.uk::bd0032cb-5b05-4e6f-a336-2a824812b095" providerId="AD" clId="Web-{DAB4237D-7407-67D4-0988-4C73E0F52CAC}" dt="2018-09-04T15:11:09.671" v="288"/>
          <ac:spMkLst>
            <pc:docMk/>
            <pc:sldMk cId="2035932620" sldId="414"/>
            <ac:spMk id="12" creationId="{68872AE8-8C99-470B-9667-C93F32099539}"/>
          </ac:spMkLst>
        </pc:spChg>
        <pc:cxnChg chg="add">
          <ac:chgData name="Olivia Wiles" userId="S::coml0417@ox.ac.uk::bd0032cb-5b05-4e6f-a336-2a824812b095" providerId="AD" clId="Web-{DAB4237D-7407-67D4-0988-4C73E0F52CAC}" dt="2018-09-04T15:13:13.798" v="347"/>
          <ac:cxnSpMkLst>
            <pc:docMk/>
            <pc:sldMk cId="2035932620" sldId="414"/>
            <ac:cxnSpMk id="13" creationId="{A83CD026-B432-4BF7-BD11-296FEE028227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3:15.736" v="348"/>
        <pc:sldMkLst>
          <pc:docMk/>
          <pc:sldMk cId="1640886106" sldId="415"/>
        </pc:sldMkLst>
        <pc:spChg chg="del">
          <ac:chgData name="Olivia Wiles" userId="S::coml0417@ox.ac.uk::bd0032cb-5b05-4e6f-a336-2a824812b095" providerId="AD" clId="Web-{DAB4237D-7407-67D4-0988-4C73E0F52CAC}" dt="2018-09-04T15:11:12.530" v="289"/>
          <ac:spMkLst>
            <pc:docMk/>
            <pc:sldMk cId="1640886106" sldId="415"/>
            <ac:spMk id="3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11:23.109" v="298"/>
          <ac:spMkLst>
            <pc:docMk/>
            <pc:sldMk cId="1640886106" sldId="415"/>
            <ac:spMk id="7" creationId="{8ED435D5-E2F6-4914-BA01-03AF1A216324}"/>
          </ac:spMkLst>
        </pc:spChg>
        <pc:spChg chg="add mod">
          <ac:chgData name="Olivia Wiles" userId="S::coml0417@ox.ac.uk::bd0032cb-5b05-4e6f-a336-2a824812b095" providerId="AD" clId="Web-{DAB4237D-7407-67D4-0988-4C73E0F52CAC}" dt="2018-09-04T15:11:22.718" v="295" actId="20577"/>
          <ac:spMkLst>
            <pc:docMk/>
            <pc:sldMk cId="1640886106" sldId="415"/>
            <ac:spMk id="8" creationId="{633FEA7C-8618-4CF6-B7A7-00701A2F1B12}"/>
          </ac:spMkLst>
        </pc:spChg>
        <pc:cxnChg chg="add">
          <ac:chgData name="Olivia Wiles" userId="S::coml0417@ox.ac.uk::bd0032cb-5b05-4e6f-a336-2a824812b095" providerId="AD" clId="Web-{DAB4237D-7407-67D4-0988-4C73E0F52CAC}" dt="2018-09-04T15:13:15.736" v="348"/>
          <ac:cxnSpMkLst>
            <pc:docMk/>
            <pc:sldMk cId="1640886106" sldId="415"/>
            <ac:cxnSpMk id="10" creationId="{384F13E6-151D-4B13-8A83-0C7ABA8B162E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46.898" v="59"/>
        <pc:sldMkLst>
          <pc:docMk/>
          <pc:sldMk cId="1244727913" sldId="416"/>
        </pc:sldMkLst>
        <pc:cxnChg chg="add">
          <ac:chgData name="Olivia Wiles" userId="S::coml0417@ox.ac.uk::bd0032cb-5b05-4e6f-a336-2a824812b095" providerId="AD" clId="Web-{DAB4237D-7407-67D4-0988-4C73E0F52CAC}" dt="2018-09-04T15:04:46.898" v="59"/>
          <ac:cxnSpMkLst>
            <pc:docMk/>
            <pc:sldMk cId="1244727913" sldId="416"/>
            <ac:cxnSpMk id="2" creationId="{94D518D0-2EA2-44AF-91E4-ADA3A45F7EF6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51.632" v="60"/>
        <pc:sldMkLst>
          <pc:docMk/>
          <pc:sldMk cId="1635655169" sldId="417"/>
        </pc:sldMkLst>
        <pc:cxnChg chg="add">
          <ac:chgData name="Olivia Wiles" userId="S::coml0417@ox.ac.uk::bd0032cb-5b05-4e6f-a336-2a824812b095" providerId="AD" clId="Web-{DAB4237D-7407-67D4-0988-4C73E0F52CAC}" dt="2018-09-04T15:04:51.632" v="60"/>
          <ac:cxnSpMkLst>
            <pc:docMk/>
            <pc:sldMk cId="1635655169" sldId="417"/>
            <ac:cxnSpMk id="2" creationId="{BA7E68AE-6524-4E0F-A24C-FE0D0E35FC94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55.289" v="62"/>
        <pc:sldMkLst>
          <pc:docMk/>
          <pc:sldMk cId="954954354" sldId="418"/>
        </pc:sldMkLst>
        <pc:cxnChg chg="add">
          <ac:chgData name="Olivia Wiles" userId="S::coml0417@ox.ac.uk::bd0032cb-5b05-4e6f-a336-2a824812b095" providerId="AD" clId="Web-{DAB4237D-7407-67D4-0988-4C73E0F52CAC}" dt="2018-09-04T15:04:55.289" v="62"/>
          <ac:cxnSpMkLst>
            <pc:docMk/>
            <pc:sldMk cId="954954354" sldId="418"/>
            <ac:cxnSpMk id="2" creationId="{C6FC6089-077F-410A-A1F4-9041BF24777F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5:06.898" v="65"/>
        <pc:sldMkLst>
          <pc:docMk/>
          <pc:sldMk cId="1444781837" sldId="419"/>
        </pc:sldMkLst>
        <pc:cxnChg chg="add">
          <ac:chgData name="Olivia Wiles" userId="S::coml0417@ox.ac.uk::bd0032cb-5b05-4e6f-a336-2a824812b095" providerId="AD" clId="Web-{DAB4237D-7407-67D4-0988-4C73E0F52CAC}" dt="2018-09-04T15:05:06.898" v="65"/>
          <ac:cxnSpMkLst>
            <pc:docMk/>
            <pc:sldMk cId="1444781837" sldId="419"/>
            <ac:cxnSpMk id="2" creationId="{4AB6AD12-A12C-4924-993E-FE8CAFD07DE6}"/>
          </ac:cxnSpMkLst>
        </pc:cxnChg>
      </pc:sldChg>
      <pc:sldChg chg="addSp">
        <pc:chgData name="Olivia Wiles" userId="S::coml0417@ox.ac.uk::bd0032cb-5b05-4e6f-a336-2a824812b095" providerId="AD" clId="Web-{DAB4237D-7407-67D4-0988-4C73E0F52CAC}" dt="2018-09-04T15:04:42.835" v="57"/>
        <pc:sldMkLst>
          <pc:docMk/>
          <pc:sldMk cId="705795681" sldId="420"/>
        </pc:sldMkLst>
        <pc:cxnChg chg="add">
          <ac:chgData name="Olivia Wiles" userId="S::coml0417@ox.ac.uk::bd0032cb-5b05-4e6f-a336-2a824812b095" providerId="AD" clId="Web-{DAB4237D-7407-67D4-0988-4C73E0F52CAC}" dt="2018-09-04T15:04:42.835" v="57"/>
          <ac:cxnSpMkLst>
            <pc:docMk/>
            <pc:sldMk cId="705795681" sldId="420"/>
            <ac:cxnSpMk id="4" creationId="{68829D57-C6C7-48F7-B7A5-6D836CA1A89D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3:03.939" v="344"/>
        <pc:sldMkLst>
          <pc:docMk/>
          <pc:sldMk cId="939373266" sldId="422"/>
        </pc:sldMkLst>
        <pc:spChg chg="del">
          <ac:chgData name="Olivia Wiles" userId="S::coml0417@ox.ac.uk::bd0032cb-5b05-4e6f-a336-2a824812b095" providerId="AD" clId="Web-{DAB4237D-7407-67D4-0988-4C73E0F52CAC}" dt="2018-09-04T15:10:24.951" v="264"/>
          <ac:spMkLst>
            <pc:docMk/>
            <pc:sldMk cId="939373266" sldId="422"/>
            <ac:spMk id="3" creationId="{00000000-0000-0000-0000-000000000000}"/>
          </ac:spMkLst>
        </pc:spChg>
        <pc:spChg chg="add mod">
          <ac:chgData name="Olivia Wiles" userId="S::coml0417@ox.ac.uk::bd0032cb-5b05-4e6f-a336-2a824812b095" providerId="AD" clId="Web-{DAB4237D-7407-67D4-0988-4C73E0F52CAC}" dt="2018-09-04T15:10:24.951" v="264"/>
          <ac:spMkLst>
            <pc:docMk/>
            <pc:sldMk cId="939373266" sldId="422"/>
            <ac:spMk id="13" creationId="{BAAB5F7E-B17F-4278-AD92-4F6BD66716BB}"/>
          </ac:spMkLst>
        </pc:spChg>
        <pc:spChg chg="add">
          <ac:chgData name="Olivia Wiles" userId="S::coml0417@ox.ac.uk::bd0032cb-5b05-4e6f-a336-2a824812b095" providerId="AD" clId="Web-{DAB4237D-7407-67D4-0988-4C73E0F52CAC}" dt="2018-09-04T15:10:25.529" v="265"/>
          <ac:spMkLst>
            <pc:docMk/>
            <pc:sldMk cId="939373266" sldId="422"/>
            <ac:spMk id="14" creationId="{9F7EB2AE-11DC-457F-B83F-5B0EA43F1312}"/>
          </ac:spMkLst>
        </pc:spChg>
        <pc:cxnChg chg="add">
          <ac:chgData name="Olivia Wiles" userId="S::coml0417@ox.ac.uk::bd0032cb-5b05-4e6f-a336-2a824812b095" providerId="AD" clId="Web-{DAB4237D-7407-67D4-0988-4C73E0F52CAC}" dt="2018-09-04T15:13:03.939" v="344"/>
          <ac:cxnSpMkLst>
            <pc:docMk/>
            <pc:sldMk cId="939373266" sldId="422"/>
            <ac:cxnSpMk id="17" creationId="{21B4A787-13B8-48E8-9C56-3E50FA4DE1FB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3:07.111" v="345"/>
        <pc:sldMkLst>
          <pc:docMk/>
          <pc:sldMk cId="3935373850" sldId="423"/>
        </pc:sldMkLst>
        <pc:spChg chg="del">
          <ac:chgData name="Olivia Wiles" userId="S::coml0417@ox.ac.uk::bd0032cb-5b05-4e6f-a336-2a824812b095" providerId="AD" clId="Web-{DAB4237D-7407-67D4-0988-4C73E0F52CAC}" dt="2018-09-04T15:10:50.077" v="275"/>
          <ac:spMkLst>
            <pc:docMk/>
            <pc:sldMk cId="3935373850" sldId="423"/>
            <ac:spMk id="3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10:53.546" v="277"/>
          <ac:spMkLst>
            <pc:docMk/>
            <pc:sldMk cId="3935373850" sldId="423"/>
            <ac:spMk id="4" creationId="{83E80ADD-8670-4EF8-B9F8-8C31DC1CB099}"/>
          </ac:spMkLst>
        </pc:spChg>
        <pc:spChg chg="add">
          <ac:chgData name="Olivia Wiles" userId="S::coml0417@ox.ac.uk::bd0032cb-5b05-4e6f-a336-2a824812b095" providerId="AD" clId="Web-{DAB4237D-7407-67D4-0988-4C73E0F52CAC}" dt="2018-09-04T15:10:51.327" v="276"/>
          <ac:spMkLst>
            <pc:docMk/>
            <pc:sldMk cId="3935373850" sldId="423"/>
            <ac:spMk id="6" creationId="{56079FDC-8518-458B-93DA-21A4C2AEEEB2}"/>
          </ac:spMkLst>
        </pc:spChg>
        <pc:cxnChg chg="add">
          <ac:chgData name="Olivia Wiles" userId="S::coml0417@ox.ac.uk::bd0032cb-5b05-4e6f-a336-2a824812b095" providerId="AD" clId="Web-{DAB4237D-7407-67D4-0988-4C73E0F52CAC}" dt="2018-09-04T15:13:07.111" v="345"/>
          <ac:cxnSpMkLst>
            <pc:docMk/>
            <pc:sldMk cId="3935373850" sldId="423"/>
            <ac:cxnSpMk id="11" creationId="{9C208590-0A1A-4BA1-B628-D2AEADC7744B}"/>
          </ac:cxnSpMkLst>
        </pc:cxnChg>
      </pc:sldChg>
      <pc:sldChg chg="addSp delSp modSp">
        <pc:chgData name="Olivia Wiles" userId="S::coml0417@ox.ac.uk::bd0032cb-5b05-4e6f-a336-2a824812b095" providerId="AD" clId="Web-{DAB4237D-7407-67D4-0988-4C73E0F52CAC}" dt="2018-09-04T15:12:59.268" v="342"/>
        <pc:sldMkLst>
          <pc:docMk/>
          <pc:sldMk cId="2622327775" sldId="424"/>
        </pc:sldMkLst>
        <pc:spChg chg="del">
          <ac:chgData name="Olivia Wiles" userId="S::coml0417@ox.ac.uk::bd0032cb-5b05-4e6f-a336-2a824812b095" providerId="AD" clId="Web-{DAB4237D-7407-67D4-0988-4C73E0F52CAC}" dt="2018-09-04T15:09:57.810" v="257"/>
          <ac:spMkLst>
            <pc:docMk/>
            <pc:sldMk cId="2622327775" sldId="424"/>
            <ac:spMk id="3" creationId="{00000000-0000-0000-0000-000000000000}"/>
          </ac:spMkLst>
        </pc:spChg>
        <pc:spChg chg="add del mod">
          <ac:chgData name="Olivia Wiles" userId="S::coml0417@ox.ac.uk::bd0032cb-5b05-4e6f-a336-2a824812b095" providerId="AD" clId="Web-{DAB4237D-7407-67D4-0988-4C73E0F52CAC}" dt="2018-09-04T15:10:01.718" v="258"/>
          <ac:spMkLst>
            <pc:docMk/>
            <pc:sldMk cId="2622327775" sldId="424"/>
            <ac:spMk id="4" creationId="{D3A8F3A9-7A5C-402B-9660-9EFDF76FD34C}"/>
          </ac:spMkLst>
        </pc:spChg>
        <pc:spChg chg="add mod">
          <ac:chgData name="Olivia Wiles" userId="S::coml0417@ox.ac.uk::bd0032cb-5b05-4e6f-a336-2a824812b095" providerId="AD" clId="Web-{DAB4237D-7407-67D4-0988-4C73E0F52CAC}" dt="2018-09-04T15:10:40.874" v="272" actId="20577"/>
          <ac:spMkLst>
            <pc:docMk/>
            <pc:sldMk cId="2622327775" sldId="424"/>
            <ac:spMk id="6" creationId="{6099B5F9-5048-4512-988F-0609AF773DB2}"/>
          </ac:spMkLst>
        </pc:spChg>
        <pc:cxnChg chg="add">
          <ac:chgData name="Olivia Wiles" userId="S::coml0417@ox.ac.uk::bd0032cb-5b05-4e6f-a336-2a824812b095" providerId="AD" clId="Web-{DAB4237D-7407-67D4-0988-4C73E0F52CAC}" dt="2018-09-04T15:12:59.268" v="342"/>
          <ac:cxnSpMkLst>
            <pc:docMk/>
            <pc:sldMk cId="2622327775" sldId="424"/>
            <ac:cxnSpMk id="11" creationId="{6C428DB2-6AFD-4CBA-81D4-7B6B50885A43}"/>
          </ac:cxnSpMkLst>
        </pc:cxnChg>
      </pc:sldChg>
    </pc:docChg>
  </pc:docChgLst>
  <pc:docChgLst>
    <pc:chgData name="Olivia Wiles" userId="S::coml0417@ox.ac.uk::bd0032cb-5b05-4e6f-a336-2a824812b095" providerId="AD" clId="Web-{CAE80947-273D-19DD-A163-22A68A70B5D1}"/>
    <pc:docChg chg="modSld">
      <pc:chgData name="Olivia Wiles" userId="S::coml0417@ox.ac.uk::bd0032cb-5b05-4e6f-a336-2a824812b095" providerId="AD" clId="Web-{CAE80947-273D-19DD-A163-22A68A70B5D1}" dt="2018-09-02T11:04:29.421" v="7" actId="14100"/>
      <pc:docMkLst>
        <pc:docMk/>
      </pc:docMkLst>
      <pc:sldChg chg="addSp modSp modTransition">
        <pc:chgData name="Olivia Wiles" userId="S::coml0417@ox.ac.uk::bd0032cb-5b05-4e6f-a336-2a824812b095" providerId="AD" clId="Web-{CAE80947-273D-19DD-A163-22A68A70B5D1}" dt="2018-09-02T11:04:29.421" v="7" actId="14100"/>
        <pc:sldMkLst>
          <pc:docMk/>
          <pc:sldMk cId="1645643700" sldId="387"/>
        </pc:sldMkLst>
        <pc:picChg chg="add mod">
          <ac:chgData name="Olivia Wiles" userId="S::coml0417@ox.ac.uk::bd0032cb-5b05-4e6f-a336-2a824812b095" providerId="AD" clId="Web-{CAE80947-273D-19DD-A163-22A68A70B5D1}" dt="2018-09-02T11:04:29.421" v="7" actId="14100"/>
          <ac:picMkLst>
            <pc:docMk/>
            <pc:sldMk cId="1645643700" sldId="387"/>
            <ac:picMk id="2" creationId="{CDDDE18E-2791-4E34-9685-F7D1726A367D}"/>
          </ac:picMkLst>
        </pc:picChg>
      </pc:sldChg>
    </pc:docChg>
  </pc:docChgLst>
  <pc:docChgLst>
    <pc:chgData name="Olivia Wiles" userId="S::coml0417@ox.ac.uk::bd0032cb-5b05-4e6f-a336-2a824812b095" providerId="AD" clId="Web-{917B41DC-6B73-3C5C-E179-38554B126CFE}"/>
    <pc:docChg chg="addSld delSld modSld">
      <pc:chgData name="Olivia Wiles" userId="S::coml0417@ox.ac.uk::bd0032cb-5b05-4e6f-a336-2a824812b095" providerId="AD" clId="Web-{917B41DC-6B73-3C5C-E179-38554B126CFE}" dt="2018-09-02T20:25:37.946" v="41" actId="20577"/>
      <pc:docMkLst>
        <pc:docMk/>
      </pc:docMkLst>
      <pc:sldChg chg="modSp">
        <pc:chgData name="Olivia Wiles" userId="S::coml0417@ox.ac.uk::bd0032cb-5b05-4e6f-a336-2a824812b095" providerId="AD" clId="Web-{917B41DC-6B73-3C5C-E179-38554B126CFE}" dt="2018-09-02T20:22:12.321" v="7" actId="20577"/>
        <pc:sldMkLst>
          <pc:docMk/>
          <pc:sldMk cId="996207851" sldId="257"/>
        </pc:sldMkLst>
        <pc:spChg chg="mod">
          <ac:chgData name="Olivia Wiles" userId="S::coml0417@ox.ac.uk::bd0032cb-5b05-4e6f-a336-2a824812b095" providerId="AD" clId="Web-{917B41DC-6B73-3C5C-E179-38554B126CFE}" dt="2018-09-02T20:22:12.321" v="7" actId="20577"/>
          <ac:spMkLst>
            <pc:docMk/>
            <pc:sldMk cId="996207851" sldId="257"/>
            <ac:spMk id="4" creationId="{00000000-0000-0000-0000-000000000000}"/>
          </ac:spMkLst>
        </pc:spChg>
      </pc:sldChg>
      <pc:sldChg chg="modSp">
        <pc:chgData name="Olivia Wiles" userId="S::coml0417@ox.ac.uk::bd0032cb-5b05-4e6f-a336-2a824812b095" providerId="AD" clId="Web-{917B41DC-6B73-3C5C-E179-38554B126CFE}" dt="2018-09-02T20:24:30.305" v="20" actId="1076"/>
        <pc:sldMkLst>
          <pc:docMk/>
          <pc:sldMk cId="1149271404" sldId="317"/>
        </pc:sldMkLst>
        <pc:picChg chg="mod">
          <ac:chgData name="Olivia Wiles" userId="S::coml0417@ox.ac.uk::bd0032cb-5b05-4e6f-a336-2a824812b095" providerId="AD" clId="Web-{917B41DC-6B73-3C5C-E179-38554B126CFE}" dt="2018-09-02T20:24:30.305" v="20" actId="1076"/>
          <ac:picMkLst>
            <pc:docMk/>
            <pc:sldMk cId="1149271404" sldId="317"/>
            <ac:picMk id="8" creationId="{00000000-0000-0000-0000-000000000000}"/>
          </ac:picMkLst>
        </pc:picChg>
      </pc:sldChg>
      <pc:sldChg chg="addSp delSp">
        <pc:chgData name="Olivia Wiles" userId="S::coml0417@ox.ac.uk::bd0032cb-5b05-4e6f-a336-2a824812b095" providerId="AD" clId="Web-{917B41DC-6B73-3C5C-E179-38554B126CFE}" dt="2018-09-02T20:24:49.555" v="23"/>
        <pc:sldMkLst>
          <pc:docMk/>
          <pc:sldMk cId="1114084057" sldId="326"/>
        </pc:sldMkLst>
        <pc:picChg chg="add del">
          <ac:chgData name="Olivia Wiles" userId="S::coml0417@ox.ac.uk::bd0032cb-5b05-4e6f-a336-2a824812b095" providerId="AD" clId="Web-{917B41DC-6B73-3C5C-E179-38554B126CFE}" dt="2018-09-02T20:24:49.555" v="23"/>
          <ac:picMkLst>
            <pc:docMk/>
            <pc:sldMk cId="1114084057" sldId="326"/>
            <ac:picMk id="2" creationId="{42CFC2DF-FE09-4680-B07D-90307275A3EA}"/>
          </ac:picMkLst>
        </pc:picChg>
      </pc:sldChg>
      <pc:sldChg chg="mod modShow">
        <pc:chgData name="Olivia Wiles" userId="S::coml0417@ox.ac.uk::bd0032cb-5b05-4e6f-a336-2a824812b095" providerId="AD" clId="Web-{917B41DC-6B73-3C5C-E179-38554B126CFE}" dt="2018-09-02T20:24:20.509" v="19"/>
        <pc:sldMkLst>
          <pc:docMk/>
          <pc:sldMk cId="516011934" sldId="329"/>
        </pc:sldMkLst>
      </pc:sldChg>
      <pc:sldChg chg="modSp">
        <pc:chgData name="Olivia Wiles" userId="S::coml0417@ox.ac.uk::bd0032cb-5b05-4e6f-a336-2a824812b095" providerId="AD" clId="Web-{917B41DC-6B73-3C5C-E179-38554B126CFE}" dt="2018-09-02T20:23:32.665" v="18" actId="14100"/>
        <pc:sldMkLst>
          <pc:docMk/>
          <pc:sldMk cId="1640886106" sldId="415"/>
        </pc:sldMkLst>
        <pc:spChg chg="mod">
          <ac:chgData name="Olivia Wiles" userId="S::coml0417@ox.ac.uk::bd0032cb-5b05-4e6f-a336-2a824812b095" providerId="AD" clId="Web-{917B41DC-6B73-3C5C-E179-38554B126CFE}" dt="2018-09-02T20:23:20.430" v="13" actId="1076"/>
          <ac:spMkLst>
            <pc:docMk/>
            <pc:sldMk cId="1640886106" sldId="415"/>
            <ac:spMk id="4" creationId="{00000000-0000-0000-0000-000000000000}"/>
          </ac:spMkLst>
        </pc:spChg>
        <pc:spChg chg="mod">
          <ac:chgData name="Olivia Wiles" userId="S::coml0417@ox.ac.uk::bd0032cb-5b05-4e6f-a336-2a824812b095" providerId="AD" clId="Web-{917B41DC-6B73-3C5C-E179-38554B126CFE}" dt="2018-09-02T20:23:25.696" v="16" actId="14100"/>
          <ac:spMkLst>
            <pc:docMk/>
            <pc:sldMk cId="1640886106" sldId="415"/>
            <ac:spMk id="13" creationId="{00000000-0000-0000-0000-000000000000}"/>
          </ac:spMkLst>
        </pc:spChg>
        <pc:spChg chg="mod">
          <ac:chgData name="Olivia Wiles" userId="S::coml0417@ox.ac.uk::bd0032cb-5b05-4e6f-a336-2a824812b095" providerId="AD" clId="Web-{917B41DC-6B73-3C5C-E179-38554B126CFE}" dt="2018-09-02T20:23:32.665" v="18" actId="14100"/>
          <ac:spMkLst>
            <pc:docMk/>
            <pc:sldMk cId="1640886106" sldId="415"/>
            <ac:spMk id="14" creationId="{00000000-0000-0000-0000-000000000000}"/>
          </ac:spMkLst>
        </pc:spChg>
      </pc:sldChg>
      <pc:sldChg chg="modSp">
        <pc:chgData name="Olivia Wiles" userId="S::coml0417@ox.ac.uk::bd0032cb-5b05-4e6f-a336-2a824812b095" providerId="AD" clId="Web-{917B41DC-6B73-3C5C-E179-38554B126CFE}" dt="2018-09-02T20:25:37.102" v="39" actId="20577"/>
        <pc:sldMkLst>
          <pc:docMk/>
          <pc:sldMk cId="3935373850" sldId="423"/>
        </pc:sldMkLst>
        <pc:spChg chg="mod">
          <ac:chgData name="Olivia Wiles" userId="S::coml0417@ox.ac.uk::bd0032cb-5b05-4e6f-a336-2a824812b095" providerId="AD" clId="Web-{917B41DC-6B73-3C5C-E179-38554B126CFE}" dt="2018-09-02T20:25:37.102" v="39" actId="20577"/>
          <ac:spMkLst>
            <pc:docMk/>
            <pc:sldMk cId="3935373850" sldId="423"/>
            <ac:spMk id="7" creationId="{00000000-0000-0000-0000-000000000000}"/>
          </ac:spMkLst>
        </pc:spChg>
        <pc:picChg chg="mod">
          <ac:chgData name="Olivia Wiles" userId="S::coml0417@ox.ac.uk::bd0032cb-5b05-4e6f-a336-2a824812b095" providerId="AD" clId="Web-{917B41DC-6B73-3C5C-E179-38554B126CFE}" dt="2018-09-02T20:25:24.055" v="32" actId="1076"/>
          <ac:picMkLst>
            <pc:docMk/>
            <pc:sldMk cId="3935373850" sldId="423"/>
            <ac:picMk id="8" creationId="{00000000-0000-0000-0000-000000000000}"/>
          </ac:picMkLst>
        </pc:picChg>
      </pc:sldChg>
      <pc:sldChg chg="del">
        <pc:chgData name="Olivia Wiles" userId="S::coml0417@ox.ac.uk::bd0032cb-5b05-4e6f-a336-2a824812b095" providerId="AD" clId="Web-{917B41DC-6B73-3C5C-E179-38554B126CFE}" dt="2018-09-02T20:24:41.946" v="21"/>
        <pc:sldMkLst>
          <pc:docMk/>
          <pc:sldMk cId="2528406640" sldId="424"/>
        </pc:sldMkLst>
      </pc:sldChg>
      <pc:sldChg chg="modSp add replId">
        <pc:chgData name="Olivia Wiles" userId="S::coml0417@ox.ac.uk::bd0032cb-5b05-4e6f-a336-2a824812b095" providerId="AD" clId="Web-{917B41DC-6B73-3C5C-E179-38554B126CFE}" dt="2018-09-02T20:25:12.493" v="29" actId="20577"/>
        <pc:sldMkLst>
          <pc:docMk/>
          <pc:sldMk cId="2622327775" sldId="424"/>
        </pc:sldMkLst>
        <pc:spChg chg="mod">
          <ac:chgData name="Olivia Wiles" userId="S::coml0417@ox.ac.uk::bd0032cb-5b05-4e6f-a336-2a824812b095" providerId="AD" clId="Web-{917B41DC-6B73-3C5C-E179-38554B126CFE}" dt="2018-09-02T20:25:12.493" v="29" actId="20577"/>
          <ac:spMkLst>
            <pc:docMk/>
            <pc:sldMk cId="2622327775" sldId="424"/>
            <ac:spMk id="7" creationId="{00000000-0000-0000-0000-000000000000}"/>
          </ac:spMkLst>
        </pc:spChg>
      </pc:sldChg>
    </pc:docChg>
  </pc:docChgLst>
  <pc:docChgLst>
    <pc:chgData name="Olivia Wiles" userId="S::coml0417@ox.ac.uk::bd0032cb-5b05-4e6f-a336-2a824812b095" providerId="AD" clId="Web-{98DE13D5-ED2A-2D2A-802C-AC9BA9F90921}"/>
    <pc:docChg chg="modSld">
      <pc:chgData name="Olivia Wiles" userId="S::coml0417@ox.ac.uk::bd0032cb-5b05-4e6f-a336-2a824812b095" providerId="AD" clId="Web-{98DE13D5-ED2A-2D2A-802C-AC9BA9F90921}" dt="2018-09-03T07:03:19.243" v="1"/>
      <pc:docMkLst>
        <pc:docMk/>
      </pc:docMkLst>
      <pc:sldChg chg="mod modShow">
        <pc:chgData name="Olivia Wiles" userId="S::coml0417@ox.ac.uk::bd0032cb-5b05-4e6f-a336-2a824812b095" providerId="AD" clId="Web-{98DE13D5-ED2A-2D2A-802C-AC9BA9F90921}" dt="2018-09-03T07:03:19.243" v="1"/>
        <pc:sldMkLst>
          <pc:docMk/>
          <pc:sldMk cId="516011934" sldId="329"/>
        </pc:sldMkLst>
      </pc:sldChg>
      <pc:sldChg chg="mod modShow">
        <pc:chgData name="Olivia Wiles" userId="S::coml0417@ox.ac.uk::bd0032cb-5b05-4e6f-a336-2a824812b095" providerId="AD" clId="Web-{98DE13D5-ED2A-2D2A-802C-AC9BA9F90921}" dt="2018-09-03T07:03:11.931" v="0"/>
        <pc:sldMkLst>
          <pc:docMk/>
          <pc:sldMk cId="1080756602" sldId="397"/>
        </pc:sldMkLst>
      </pc:sldChg>
    </pc:docChg>
  </pc:docChgLst>
  <pc:docChgLst>
    <pc:chgData name="Olivia Wiles" userId="S::coml0417@ox.ac.uk::bd0032cb-5b05-4e6f-a336-2a824812b095" providerId="AD" clId="Web-{00E93FAF-ADBE-635D-C365-7E04BB96681E}"/>
    <pc:docChg chg="modSld">
      <pc:chgData name="Olivia Wiles" userId="S::coml0417@ox.ac.uk::bd0032cb-5b05-4e6f-a336-2a824812b095" providerId="AD" clId="Web-{00E93FAF-ADBE-635D-C365-7E04BB96681E}" dt="2018-09-03T08:24:43.719" v="184"/>
      <pc:docMkLst>
        <pc:docMk/>
      </pc:docMkLst>
      <pc:sldChg chg="modNotes">
        <pc:chgData name="Olivia Wiles" userId="S::coml0417@ox.ac.uk::bd0032cb-5b05-4e6f-a336-2a824812b095" providerId="AD" clId="Web-{00E93FAF-ADBE-635D-C365-7E04BB96681E}" dt="2018-09-03T08:23:53.782" v="154"/>
        <pc:sldMkLst>
          <pc:docMk/>
          <pc:sldMk cId="812552650" sldId="316"/>
        </pc:sldMkLst>
      </pc:sldChg>
      <pc:sldChg chg="modNotes">
        <pc:chgData name="Olivia Wiles" userId="S::coml0417@ox.ac.uk::bd0032cb-5b05-4e6f-a336-2a824812b095" providerId="AD" clId="Web-{00E93FAF-ADBE-635D-C365-7E04BB96681E}" dt="2018-09-03T08:22:50.891" v="115"/>
        <pc:sldMkLst>
          <pc:docMk/>
          <pc:sldMk cId="1500963102" sldId="384"/>
        </pc:sldMkLst>
      </pc:sldChg>
      <pc:sldChg chg="modNotes">
        <pc:chgData name="Olivia Wiles" userId="S::coml0417@ox.ac.uk::bd0032cb-5b05-4e6f-a336-2a824812b095" providerId="AD" clId="Web-{00E93FAF-ADBE-635D-C365-7E04BB96681E}" dt="2018-09-03T08:24:43.719" v="184"/>
        <pc:sldMkLst>
          <pc:docMk/>
          <pc:sldMk cId="923347087" sldId="385"/>
        </pc:sldMkLst>
      </pc:sldChg>
    </pc:docChg>
  </pc:docChgLst>
  <pc:docChgLst>
    <pc:chgData name="Olivia Wiles" userId="S::coml0417@ox.ac.uk::bd0032cb-5b05-4e6f-a336-2a824812b095" providerId="AD" clId="Web-{BBCF59D1-DE15-3CD2-8CA8-26530DDB9F52}"/>
    <pc:docChg chg="modSld">
      <pc:chgData name="Olivia Wiles" userId="S::coml0417@ox.ac.uk::bd0032cb-5b05-4e6f-a336-2a824812b095" providerId="AD" clId="Web-{BBCF59D1-DE15-3CD2-8CA8-26530DDB9F52}" dt="2018-09-13T07:05:37.268" v="1"/>
      <pc:docMkLst>
        <pc:docMk/>
      </pc:docMkLst>
      <pc:sldChg chg="addSp">
        <pc:chgData name="Olivia Wiles" userId="S::coml0417@ox.ac.uk::bd0032cb-5b05-4e6f-a336-2a824812b095" providerId="AD" clId="Web-{BBCF59D1-DE15-3CD2-8CA8-26530DDB9F52}" dt="2018-09-13T07:05:07.096" v="0"/>
        <pc:sldMkLst>
          <pc:docMk/>
          <pc:sldMk cId="861696085" sldId="393"/>
        </pc:sldMkLst>
        <pc:cxnChg chg="add">
          <ac:chgData name="Olivia Wiles" userId="S::coml0417@ox.ac.uk::bd0032cb-5b05-4e6f-a336-2a824812b095" providerId="AD" clId="Web-{BBCF59D1-DE15-3CD2-8CA8-26530DDB9F52}" dt="2018-09-13T07:05:07.096" v="0"/>
          <ac:cxnSpMkLst>
            <pc:docMk/>
            <pc:sldMk cId="861696085" sldId="393"/>
            <ac:cxnSpMk id="3" creationId="{396D8234-1D9B-402E-886C-CB7033FD3611}"/>
          </ac:cxnSpMkLst>
        </pc:cxnChg>
      </pc:sldChg>
      <pc:sldChg chg="mod modShow">
        <pc:chgData name="Olivia Wiles" userId="S::coml0417@ox.ac.uk::bd0032cb-5b05-4e6f-a336-2a824812b095" providerId="AD" clId="Web-{BBCF59D1-DE15-3CD2-8CA8-26530DDB9F52}" dt="2018-09-13T07:05:37.268" v="1"/>
        <pc:sldMkLst>
          <pc:docMk/>
          <pc:sldMk cId="705795681" sldId="42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6_426792D9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_1A6_37FDB2D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_1A6_37FDB2D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_17F_23EFDF46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_17F_23EFDF4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_19F_61CDEF5A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_19F_61CDEF5A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alatino" charset="0"/>
                <a:ea typeface="Palatino" charset="0"/>
                <a:cs typeface="Palatino" charset="0"/>
              </a:defRPr>
            </a:pPr>
            <a:r>
              <a:rPr lang="en-US" b="1"/>
              <a:t>RMSE Error on ShapeNet (x100)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alatino" charset="0"/>
              <a:ea typeface="Palatino" charset="0"/>
              <a:cs typeface="Palatino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L1 w/ depth scaling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Sheet1!$A$2:$A$18</c:f>
              <c:strCache>
                <c:ptCount val="17"/>
                <c:pt idx="0">
                  <c:v>rifle</c:v>
                </c:pt>
                <c:pt idx="1">
                  <c:v>bookshelf</c:v>
                </c:pt>
                <c:pt idx="2">
                  <c:v>bus</c:v>
                </c:pt>
                <c:pt idx="3">
                  <c:v>bed</c:v>
                </c:pt>
                <c:pt idx="4">
                  <c:v>speaker</c:v>
                </c:pt>
                <c:pt idx="5">
                  <c:v>cabinet</c:v>
                </c:pt>
                <c:pt idx="6">
                  <c:v>lamp</c:v>
                </c:pt>
                <c:pt idx="7">
                  <c:v>chair</c:v>
                </c:pt>
                <c:pt idx="8">
                  <c:v>train</c:v>
                </c:pt>
                <c:pt idx="9">
                  <c:v>plane</c:v>
                </c:pt>
                <c:pt idx="10">
                  <c:v>table</c:v>
                </c:pt>
                <c:pt idx="11">
                  <c:v>display</c:v>
                </c:pt>
                <c:pt idx="12">
                  <c:v>motorbike</c:v>
                </c:pt>
                <c:pt idx="13">
                  <c:v>car</c:v>
                </c:pt>
                <c:pt idx="14">
                  <c:v>watercraft</c:v>
                </c:pt>
                <c:pt idx="15">
                  <c:v>phone</c:v>
                </c:pt>
                <c:pt idx="16">
                  <c:v>sofa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0">
                  <c:v>1.71</c:v>
                </c:pt>
                <c:pt idx="1">
                  <c:v>2.14</c:v>
                </c:pt>
                <c:pt idx="2">
                  <c:v>1.89</c:v>
                </c:pt>
                <c:pt idx="3">
                  <c:v>2.16</c:v>
                </c:pt>
                <c:pt idx="4">
                  <c:v>1.66</c:v>
                </c:pt>
                <c:pt idx="5">
                  <c:v>1.76</c:v>
                </c:pt>
                <c:pt idx="6">
                  <c:v>1.43</c:v>
                </c:pt>
                <c:pt idx="7">
                  <c:v>1.87</c:v>
                </c:pt>
                <c:pt idx="8">
                  <c:v>1.71</c:v>
                </c:pt>
                <c:pt idx="9">
                  <c:v>0.9</c:v>
                </c:pt>
                <c:pt idx="10">
                  <c:v>2.52</c:v>
                </c:pt>
                <c:pt idx="11">
                  <c:v>2.2799999999999998</c:v>
                </c:pt>
                <c:pt idx="12">
                  <c:v>1.71</c:v>
                </c:pt>
                <c:pt idx="13">
                  <c:v>1.33</c:v>
                </c:pt>
                <c:pt idx="14">
                  <c:v>1.36</c:v>
                </c:pt>
                <c:pt idx="15">
                  <c:v>1.56</c:v>
                </c:pt>
                <c:pt idx="16">
                  <c:v>2.19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D5-8740-A326-652FD1540C0D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LiftNet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Sheet1!$A$2:$A$18</c:f>
              <c:strCache>
                <c:ptCount val="17"/>
                <c:pt idx="0">
                  <c:v>rifle</c:v>
                </c:pt>
                <c:pt idx="1">
                  <c:v>bookshelf</c:v>
                </c:pt>
                <c:pt idx="2">
                  <c:v>bus</c:v>
                </c:pt>
                <c:pt idx="3">
                  <c:v>bed</c:v>
                </c:pt>
                <c:pt idx="4">
                  <c:v>speaker</c:v>
                </c:pt>
                <c:pt idx="5">
                  <c:v>cabinet</c:v>
                </c:pt>
                <c:pt idx="6">
                  <c:v>lamp</c:v>
                </c:pt>
                <c:pt idx="7">
                  <c:v>chair</c:v>
                </c:pt>
                <c:pt idx="8">
                  <c:v>train</c:v>
                </c:pt>
                <c:pt idx="9">
                  <c:v>plane</c:v>
                </c:pt>
                <c:pt idx="10">
                  <c:v>table</c:v>
                </c:pt>
                <c:pt idx="11">
                  <c:v>display</c:v>
                </c:pt>
                <c:pt idx="12">
                  <c:v>motorbike</c:v>
                </c:pt>
                <c:pt idx="13">
                  <c:v>car</c:v>
                </c:pt>
                <c:pt idx="14">
                  <c:v>watercraft</c:v>
                </c:pt>
                <c:pt idx="15">
                  <c:v>phone</c:v>
                </c:pt>
                <c:pt idx="16">
                  <c:v>sofa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2.0299999999999998</c:v>
                </c:pt>
                <c:pt idx="1">
                  <c:v>1.94</c:v>
                </c:pt>
                <c:pt idx="2">
                  <c:v>2.11</c:v>
                </c:pt>
                <c:pt idx="3">
                  <c:v>1.21</c:v>
                </c:pt>
                <c:pt idx="4">
                  <c:v>1.29</c:v>
                </c:pt>
                <c:pt idx="5">
                  <c:v>1.21</c:v>
                </c:pt>
                <c:pt idx="6">
                  <c:v>1.38</c:v>
                </c:pt>
                <c:pt idx="7">
                  <c:v>0.94</c:v>
                </c:pt>
                <c:pt idx="8">
                  <c:v>2.06</c:v>
                </c:pt>
                <c:pt idx="9">
                  <c:v>1.05</c:v>
                </c:pt>
                <c:pt idx="10">
                  <c:v>1.51</c:v>
                </c:pt>
                <c:pt idx="11">
                  <c:v>1.65</c:v>
                </c:pt>
                <c:pt idx="12">
                  <c:v>1.92</c:v>
                </c:pt>
                <c:pt idx="13">
                  <c:v>1.1200000000000001</c:v>
                </c:pt>
                <c:pt idx="14">
                  <c:v>1.51</c:v>
                </c:pt>
                <c:pt idx="15">
                  <c:v>1.52</c:v>
                </c:pt>
                <c:pt idx="16">
                  <c:v>1.34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CD5-8740-A326-652FD1540C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4374976"/>
        <c:axId val="1384495136"/>
      </c:barChart>
      <c:catAx>
        <c:axId val="138437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alatino" charset="0"/>
                <a:ea typeface="Palatino" charset="0"/>
                <a:cs typeface="Palatino" charset="0"/>
              </a:defRPr>
            </a:pPr>
            <a:endParaRPr lang="en-US"/>
          </a:p>
        </c:txPr>
        <c:crossAx val="1384495136"/>
        <c:crosses val="autoZero"/>
        <c:auto val="1"/>
        <c:lblAlgn val="ctr"/>
        <c:lblOffset val="100"/>
        <c:noMultiLvlLbl val="0"/>
      </c:catAx>
      <c:valAx>
        <c:axId val="138449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alatino" charset="0"/>
                <a:ea typeface="Palatino" charset="0"/>
                <a:cs typeface="Palatino" charset="0"/>
              </a:defRPr>
            </a:pPr>
            <a:endParaRPr lang="en-US"/>
          </a:p>
        </c:txPr>
        <c:crossAx val="1384374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alatino" charset="0"/>
              <a:ea typeface="Palatino" charset="0"/>
              <a:cs typeface="Palatino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latin typeface="Palatino" charset="0"/>
          <a:ea typeface="Palatino" charset="0"/>
          <a:cs typeface="Palatino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r>
              <a:rPr lang="en-US" b="1"/>
              <a:t>Depth Error on Scanned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tx1"/>
              </a:solidFill>
              <a:latin typeface="Palatino" charset="0"/>
              <a:ea typeface="Palatino" charset="0"/>
              <a:cs typeface="Palatino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519629436364974"/>
          <c:y val="0.17268782051282"/>
          <c:w val="0.78359849737480747"/>
          <c:h val="0.7061583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Chen et al</c:v>
                </c:pt>
              </c:strCache>
            </c:strRef>
          </c:tx>
          <c:spPr>
            <a:pattFill prst="dk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11.6944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84-5B4F-90EE-529F42D5B8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COLMAP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11.843999999999999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84-5B4F-90EE-529F42D5B845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Zhou et 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12.056800000000001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84-5B4F-90EE-529F42D5B845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LiftNet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bg1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11.594799999999999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84-5B4F-90EE-529F42D5B8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106477488"/>
        <c:axId val="-2106478240"/>
      </c:barChart>
      <c:catAx>
        <c:axId val="-2106477488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-2106478240"/>
        <c:crosses val="autoZero"/>
        <c:auto val="1"/>
        <c:lblAlgn val="ctr"/>
        <c:lblOffset val="100"/>
        <c:noMultiLvlLbl val="0"/>
      </c:catAx>
      <c:valAx>
        <c:axId val="-21064782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r>
                  <a:rPr lang="en-US"/>
                  <a:t>RMSE error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Palatino" charset="0"/>
                  <a:ea typeface="Palatino" charset="0"/>
                  <a:cs typeface="Palatino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endParaRPr lang="en-US"/>
          </a:p>
        </c:txPr>
        <c:crossAx val="-210647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Palatino" charset="0"/>
          <a:ea typeface="Palatino" charset="0"/>
          <a:cs typeface="Palatino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r>
              <a:rPr lang="en-US" b="1"/>
              <a:t>Depth Error on Scanned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tx1"/>
              </a:solidFill>
              <a:latin typeface="Palatino" charset="0"/>
              <a:ea typeface="Palatino" charset="0"/>
              <a:cs typeface="Palatino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25515052989372"/>
          <c:y val="0.17268782051282"/>
          <c:w val="0.77624328643952001"/>
          <c:h val="0.7061583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Chen et al</c:v>
                </c:pt>
              </c:strCache>
            </c:strRef>
          </c:tx>
          <c:spPr>
            <a:pattFill prst="dk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9.2909000000000006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98-B04D-9630-FE1D316FF6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COLMAP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9.54636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98-B04D-9630-FE1D316FF6BE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Zhou et 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9.8330000000000002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98-B04D-9630-FE1D316FF6BE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LiftNet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bg1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9.3907000000000025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98-B04D-9630-FE1D316FF6B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77449440"/>
        <c:axId val="1835175072"/>
      </c:barChart>
      <c:catAx>
        <c:axId val="-207744944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835175072"/>
        <c:crosses val="autoZero"/>
        <c:auto val="1"/>
        <c:lblAlgn val="ctr"/>
        <c:lblOffset val="100"/>
        <c:noMultiLvlLbl val="0"/>
      </c:catAx>
      <c:valAx>
        <c:axId val="1835175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r>
                  <a:rPr lang="en-US"/>
                  <a:t>L1 error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Palatino" charset="0"/>
                  <a:ea typeface="Palatino" charset="0"/>
                  <a:cs typeface="Palatino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endParaRPr lang="en-US"/>
          </a:p>
        </c:txPr>
        <c:crossAx val="-207744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Palatino" charset="0"/>
          <a:ea typeface="Palatino" charset="0"/>
          <a:cs typeface="Palatino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r>
              <a:rPr lang="en-US" b="1"/>
              <a:t>Depth Error on Scanned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tx1"/>
              </a:solidFill>
              <a:latin typeface="Palatino" charset="0"/>
              <a:ea typeface="Palatino" charset="0"/>
              <a:cs typeface="Palatino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519629436364974"/>
          <c:y val="0.17268782051282"/>
          <c:w val="0.78359849737480747"/>
          <c:h val="0.7061583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Chen et al</c:v>
                </c:pt>
              </c:strCache>
            </c:strRef>
          </c:tx>
          <c:spPr>
            <a:pattFill prst="dk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11.6944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84-5B4F-90EE-529F42D5B84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COLMAP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11.843999999999999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84-5B4F-90EE-529F42D5B845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Zhou et 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12.056800000000001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484-5B4F-90EE-529F42D5B845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LiftNet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bg1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11.594799999999999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484-5B4F-90EE-529F42D5B8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106477488"/>
        <c:axId val="-2106478240"/>
      </c:barChart>
      <c:catAx>
        <c:axId val="-2106477488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-2106478240"/>
        <c:crosses val="autoZero"/>
        <c:auto val="1"/>
        <c:lblAlgn val="ctr"/>
        <c:lblOffset val="100"/>
        <c:noMultiLvlLbl val="0"/>
      </c:catAx>
      <c:valAx>
        <c:axId val="-21064782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r>
                  <a:rPr lang="en-US"/>
                  <a:t>RMSE error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Palatino" charset="0"/>
                  <a:ea typeface="Palatino" charset="0"/>
                  <a:cs typeface="Palatino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endParaRPr lang="en-US"/>
          </a:p>
        </c:txPr>
        <c:crossAx val="-210647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Palatino" charset="0"/>
          <a:ea typeface="Palatino" charset="0"/>
          <a:cs typeface="Palatino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r>
              <a:rPr lang="en-US" b="1"/>
              <a:t>Depth Error on Scanned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tx1"/>
              </a:solidFill>
              <a:latin typeface="Palatino" charset="0"/>
              <a:ea typeface="Palatino" charset="0"/>
              <a:cs typeface="Palatino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25515052989372"/>
          <c:y val="0.17268782051282"/>
          <c:w val="0.77624328643952001"/>
          <c:h val="0.7061583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Chen et al</c:v>
                </c:pt>
              </c:strCache>
            </c:strRef>
          </c:tx>
          <c:spPr>
            <a:pattFill prst="dk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9.2909000000000006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98-B04D-9630-FE1D316FF6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COLMAP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9.54636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98-B04D-9630-FE1D316FF6BE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Zhou et 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9.8330000000000002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98-B04D-9630-FE1D316FF6BE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LiftNet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bg1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9.3907000000000025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198-B04D-9630-FE1D316FF6B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77449440"/>
        <c:axId val="1835175072"/>
      </c:barChart>
      <c:catAx>
        <c:axId val="-207744944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835175072"/>
        <c:crosses val="autoZero"/>
        <c:auto val="1"/>
        <c:lblAlgn val="ctr"/>
        <c:lblOffset val="100"/>
        <c:noMultiLvlLbl val="0"/>
      </c:catAx>
      <c:valAx>
        <c:axId val="1835175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r>
                  <a:rPr lang="en-US"/>
                  <a:t>L1 error (cm)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Palatino" charset="0"/>
                  <a:ea typeface="Palatino" charset="0"/>
                  <a:cs typeface="Palatino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endParaRPr lang="en-US"/>
          </a:p>
        </c:txPr>
        <c:crossAx val="-207744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Palatino" charset="0"/>
          <a:ea typeface="Palatino" charset="0"/>
          <a:cs typeface="Palatino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r>
              <a:rPr lang="en-US" b="1"/>
              <a:t>Depth Error on </a:t>
            </a:r>
            <a:r>
              <a:rPr lang="en-US" b="1" err="1"/>
              <a:t>SketchFab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tx1"/>
              </a:solidFill>
              <a:latin typeface="Palatino" charset="0"/>
              <a:ea typeface="Palatino" charset="0"/>
              <a:cs typeface="Palatino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337060938791324"/>
          <c:y val="0.15369209401709402"/>
          <c:w val="0.75662939061208667"/>
          <c:h val="0.7061583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Chen et al</c:v>
                </c:pt>
              </c:strCache>
            </c:strRef>
          </c:tx>
          <c:spPr>
            <a:pattFill prst="dk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2.58E-2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CA-A74A-B22B-A4B99E2160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COLMAP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2.9100000000000001E-2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CA-A74A-B22B-A4B99E2160D4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Zhou et 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2.9700000000000001E-2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CA-A74A-B22B-A4B99E2160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LiftNet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bg1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2.5600000000000001E-2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CA-A74A-B22B-A4B99E2160D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23818208"/>
        <c:axId val="-2082387856"/>
      </c:barChart>
      <c:catAx>
        <c:axId val="-2023818208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-2082387856"/>
        <c:crosses val="autoZero"/>
        <c:auto val="1"/>
        <c:lblAlgn val="ctr"/>
        <c:lblOffset val="100"/>
        <c:noMultiLvlLbl val="0"/>
      </c:catAx>
      <c:valAx>
        <c:axId val="-20823878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r>
                  <a:rPr lang="en-US"/>
                  <a:t>Relative MSE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Palatino" charset="0"/>
                  <a:ea typeface="Palatino" charset="0"/>
                  <a:cs typeface="Palatino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endParaRPr lang="en-US"/>
          </a:p>
        </c:txPr>
        <c:crossAx val="-202381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Palatino" charset="0"/>
          <a:ea typeface="Palatino" charset="0"/>
          <a:cs typeface="Palatino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1" i="0" u="none" strike="noStrike" kern="1200" spc="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r>
              <a:rPr lang="en-US" b="1"/>
              <a:t>Depth Error on </a:t>
            </a:r>
            <a:r>
              <a:rPr lang="en-US" b="1" err="1"/>
              <a:t>SketchFab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1" i="0" u="none" strike="noStrike" kern="1200" spc="0" baseline="0">
              <a:solidFill>
                <a:schemeClr val="tx1"/>
              </a:solidFill>
              <a:latin typeface="Palatino" charset="0"/>
              <a:ea typeface="Palatino" charset="0"/>
              <a:cs typeface="Palatino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4913450788909114"/>
          <c:y val="0.17268782051282"/>
          <c:w val="0.72966028384936599"/>
          <c:h val="0.7061583333333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Chen et al</c:v>
                </c:pt>
              </c:strCache>
            </c:strRef>
          </c:tx>
          <c:spPr>
            <a:pattFill prst="dk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6.8000000000000005E-2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E6-7A45-BCE8-C40D489BA4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COLMAP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7.5999999999999998E-2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E6-7A45-BCE8-C40D489BA45A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Zhou et 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7.3200000000000001E-2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E6-7A45-BCE8-C40D489BA45A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LiftNet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solidFill>
                  <a:schemeClr val="bg1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L1 Error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6.7699999999999996E-2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E6-7A45-BCE8-C40D489BA4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95247600"/>
        <c:axId val="1398034192"/>
      </c:barChart>
      <c:catAx>
        <c:axId val="169524760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1398034192"/>
        <c:crosses val="autoZero"/>
        <c:auto val="1"/>
        <c:lblAlgn val="ctr"/>
        <c:lblOffset val="100"/>
        <c:noMultiLvlLbl val="0"/>
      </c:catAx>
      <c:valAx>
        <c:axId val="139803419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Palatino" charset="0"/>
                    <a:ea typeface="Palatino" charset="0"/>
                    <a:cs typeface="Palatino" charset="0"/>
                  </a:defRPr>
                </a:pPr>
                <a:r>
                  <a:rPr lang="en-US"/>
                  <a:t>Relative L1 error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Palatino" charset="0"/>
                  <a:ea typeface="Palatino" charset="0"/>
                  <a:cs typeface="Palatino" charset="0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Palatino" charset="0"/>
                <a:ea typeface="Palatino" charset="0"/>
                <a:cs typeface="Palatino" charset="0"/>
              </a:defRPr>
            </a:pPr>
            <a:endParaRPr lang="en-US"/>
          </a:p>
        </c:txPr>
        <c:crossAx val="169524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Palatino" charset="0"/>
          <a:ea typeface="Palatino" charset="0"/>
          <a:cs typeface="Palatino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6487C-369F-0F48-A2EC-14DEE3EAD9D7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6BE10-B104-714D-AC41-8303414B8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55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>
                <a:cs typeface="Calibri"/>
              </a:rPr>
              <a:t>Objective: given a single image to be able to infer the depth of the object from which we can render new views.</a:t>
            </a:r>
          </a:p>
          <a:p>
            <a:pPr marL="228600" indent="-228600">
              <a:buAutoNum type="arabicPeriod"/>
            </a:pPr>
            <a:r>
              <a:rPr lang="en-GB">
                <a:cs typeface="Calibri"/>
              </a:rPr>
              <a:t>Question: who knows what this sculpture is? The artist/name?</a:t>
            </a:r>
          </a:p>
          <a:p>
            <a:pPr marL="685800" lvl="1" indent="-228600">
              <a:buAutoNum type="arabicPeriod"/>
            </a:pPr>
            <a:r>
              <a:rPr lang="en-GB">
                <a:cs typeface="Calibri"/>
              </a:rPr>
              <a:t>Yet I'd argue that you have a pretty strong impression as to the 3D: e.g. where the edges are, where it is nearer, the self shadow </a:t>
            </a:r>
            <a:r>
              <a:rPr lang="en-GB" i="1">
                <a:cs typeface="Calibri"/>
              </a:rPr>
              <a:t>without having seen the sculpture before.</a:t>
            </a:r>
            <a:r>
              <a:rPr lang="en-GB">
                <a:cs typeface="Calibri"/>
              </a:rPr>
              <a:t> So maybe we should aim at making use of those cues that are more general, e.g. lighting.</a:t>
            </a:r>
            <a:endParaRPr lang="en-GB" i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5876-B186-314F-8396-F0D4C97E20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40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binary cross entropy loss over pixels (</a:t>
            </a:r>
            <a:r>
              <a:rPr lang="en-US" dirty="0" err="1"/>
              <a:t>i</a:t>
            </a:r>
            <a:r>
              <a:rPr lang="en-US" baseline="0" dirty="0"/>
              <a:t> indexes over pixels). i.e. use multiple views (which we know works well, and automatically) to generate training data</a:t>
            </a:r>
          </a:p>
          <a:p>
            <a:endParaRPr lang="en-US" baseline="0"/>
          </a:p>
          <a:p>
            <a:r>
              <a:rPr lang="en-US" baseline="0" dirty="0"/>
              <a:t>This gives the two tasks : silhouette prediction at a new view and depth prediction at the given views.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868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 form of cycle consistency: we know one part of the cycle (the 2D) and use this to constrain the second part: source </a:t>
            </a:r>
            <a:r>
              <a:rPr lang="en-US" baseline="0" dirty="0">
                <a:sym typeface="Wingdings"/>
              </a:rPr>
              <a:t> depth.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828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binary cross entropy loss over pixels (</a:t>
            </a:r>
            <a:r>
              <a:rPr lang="en-US" dirty="0" err="1"/>
              <a:t>i</a:t>
            </a:r>
            <a:r>
              <a:rPr lang="en-US" baseline="0" dirty="0"/>
              <a:t> indexes over pixels). i.e. use multiple views (which we know works well, and automatically) to generate training data</a:t>
            </a:r>
          </a:p>
          <a:p>
            <a:endParaRPr lang="en-US" baseline="0"/>
          </a:p>
          <a:p>
            <a:r>
              <a:rPr lang="en-US" baseline="0" dirty="0"/>
              <a:t>This gives the two tasks : silhouette prediction at a new view and depth prediction at the given views.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372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binary cross entropy loss over pixels (</a:t>
            </a:r>
            <a:r>
              <a:rPr lang="en-US" dirty="0" err="1"/>
              <a:t>i</a:t>
            </a:r>
            <a:r>
              <a:rPr lang="en-US" baseline="0" dirty="0"/>
              <a:t> indexes over pixels). i.e. use multiple views (which we know works well, and automatically) to generate training data</a:t>
            </a:r>
          </a:p>
          <a:p>
            <a:endParaRPr lang="en-US" baseline="0"/>
          </a:p>
          <a:p>
            <a:r>
              <a:rPr lang="en-US" baseline="0" dirty="0"/>
              <a:t>This gives the two tasks : silhouette prediction at a new view and depth prediction at the given views.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828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one</a:t>
            </a:r>
            <a:r>
              <a:rPr lang="en-US" baseline="0" dirty="0"/>
              <a:t> view may constrain certain parts and another a different part of the sculpture, but network must do this for *all* these examples over the course of training.</a:t>
            </a:r>
          </a:p>
          <a:p>
            <a:r>
              <a:rPr lang="en-US" dirty="0"/>
              <a:t>For example the face of the boy may be constrained by one</a:t>
            </a:r>
            <a:r>
              <a:rPr lang="en-US" dirty="0">
                <a:cs typeface="Calibri"/>
              </a:rPr>
              <a:t> view but this view will be constrained by other views which may constrain the arms or legs etc.</a:t>
            </a:r>
            <a:endParaRPr lang="en-US" baseline="0" dirty="0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260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one</a:t>
            </a:r>
            <a:r>
              <a:rPr lang="en-US" baseline="0" dirty="0"/>
              <a:t> view may constrain certain parts and another a different part, e.g. the left and right part of the body may be constrained by different views.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And we have many examples of the same sculpture.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776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additionally it must do this</a:t>
            </a:r>
            <a:r>
              <a:rPr lang="en-US" baseline="0" dirty="0"/>
              <a:t> across many instances.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533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As a result it builds up a dense depth.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737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Why pointillism?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5876-B186-314F-8396-F0D4C97E20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55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Now that we have a good idea (I hope) of the basic idea, I’m going to fill in some of the details.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017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>
                <a:cs typeface="Calibri"/>
              </a:rPr>
              <a:t>Make use of objects due to their great variety of shape (not focusing on a particular object class) and use only real images for training.</a:t>
            </a:r>
          </a:p>
          <a:p>
            <a:pPr marL="228600" indent="-228600">
              <a:buAutoNum type="arabicPeriod"/>
            </a:pPr>
            <a:r>
              <a:rPr lang="en-GB">
                <a:cs typeface="Calibri"/>
              </a:rPr>
              <a:t>We aren't going to require any supervision on depth because frankly it is hard to attain a large dataset of ground truth depth for these varied and complex sculptures in many different domains.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5876-B186-314F-8396-F0D4C97E20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77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1. Camera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363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2. Robustness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724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3. Our method of obtaining these correspondences, i.e. the dataset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431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these correspondences</a:t>
            </a:r>
            <a:r>
              <a:rPr lang="en-US" baseline="0" dirty="0"/>
              <a:t> and we want to determine the camera to project the predicted depth into the target view.</a:t>
            </a:r>
          </a:p>
          <a:p>
            <a:endParaRPr lang="en-US" baseline="0"/>
          </a:p>
          <a:p>
            <a:r>
              <a:rPr lang="en-US" baseline="0" dirty="0"/>
              <a:t>There are many ways we could have done this but here we’re going to compute the optimal camera for the given depth &lt;</a:t>
            </a:r>
            <a:r>
              <a:rPr lang="en-US" baseline="0" dirty="0">
                <a:sym typeface="Wingdings"/>
              </a:rPr>
              <a:t> target mapping.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6BE10-B104-714D-AC41-8303414B8C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226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</a:t>
            </a:r>
            <a:r>
              <a:rPr lang="en-US" baseline="0" dirty="0"/>
              <a:t> as we’ll have many for a pair of views, this will give a system of equations.</a:t>
            </a:r>
          </a:p>
          <a:p>
            <a:r>
              <a:rPr lang="en-US" baseline="0" dirty="0"/>
              <a:t>This computation is dependent on the depth, so we want the derivative of the camera with respect to the predicted depth.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6BE10-B104-714D-AC41-8303414B8C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566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 this we’ll use</a:t>
            </a:r>
            <a:r>
              <a:rPr lang="en-US" baseline="0" dirty="0"/>
              <a:t> a simple trick: just rewrite the equation such that the camera is an explicit function of the depth Xi and correspondence x by using the SVD.</a:t>
            </a:r>
            <a:endParaRPr lang="en-US" dirty="0"/>
          </a:p>
          <a:p>
            <a:endParaRPr lang="en-US"/>
          </a:p>
          <a:p>
            <a:r>
              <a:rPr lang="en-US" dirty="0"/>
              <a:t>There are then multiple ways to take</a:t>
            </a:r>
            <a:r>
              <a:rPr lang="en-US" baseline="0" dirty="0"/>
              <a:t> the derivative with respect to the SVD, we’ll just use the one given in the library (we use </a:t>
            </a:r>
            <a:r>
              <a:rPr lang="en-US" baseline="0" dirty="0" err="1"/>
              <a:t>pytorch</a:t>
            </a:r>
            <a:r>
              <a:rPr lang="en-US" baseline="0" dirty="0"/>
              <a:t>).</a:t>
            </a:r>
          </a:p>
          <a:p>
            <a:endParaRPr lang="en-US" baseline="0"/>
          </a:p>
          <a:p>
            <a:r>
              <a:rPr lang="en-US" baseline="0" dirty="0"/>
              <a:t>Then because each step is differentiable, we can differentiate through this computation.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26BE10-B104-714D-AC41-8303414B8C0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477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have </a:t>
            </a:r>
            <a:r>
              <a:rPr lang="en-US" baseline="0" dirty="0"/>
              <a:t>outliers from inaccurate correspondences: going to use a robust loss weighting.</a:t>
            </a:r>
          </a:p>
          <a:p>
            <a:r>
              <a:rPr lang="en-US" baseline="0" dirty="0"/>
              <a:t>x is the distance : so x^2 is the MSE.</a:t>
            </a:r>
          </a:p>
          <a:p>
            <a:endParaRPr lang="en-US" baseline="0"/>
          </a:p>
          <a:p>
            <a:r>
              <a:rPr lang="en-US" baseline="0" dirty="0"/>
              <a:t>Tau is 10 pixels in practice.</a:t>
            </a:r>
            <a:endParaRPr lang="en-US" dirty="0"/>
          </a:p>
          <a:p>
            <a:endParaRPr lang="en-GB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A05876-B186-314F-8396-F0D4C97E20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755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Artists are divided into works and the works are where we get view-pairs/correspondences from.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2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Extracting correspondences will proceed in two steps:</a:t>
            </a:r>
          </a:p>
          <a:p>
            <a:pPr marL="228600" indent="-228600">
              <a:buAutoNum type="arabicPeriod"/>
            </a:pPr>
            <a:r>
              <a:rPr lang="en-US" dirty="0"/>
              <a:t>Find and matching descriptors</a:t>
            </a:r>
          </a:p>
          <a:p>
            <a:pPr marL="228600" indent="-228600">
              <a:buAutoNum type="arabicPeriod"/>
            </a:pPr>
            <a:r>
              <a:rPr lang="en-US" dirty="0"/>
              <a:t>Cleaning</a:t>
            </a:r>
            <a:r>
              <a:rPr lang="en-US" baseline="0" dirty="0"/>
              <a:t> correspondences of which the following are two examples: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E.g. use </a:t>
            </a:r>
            <a:r>
              <a:rPr lang="en-US" baseline="0" dirty="0" err="1"/>
              <a:t>epipolar</a:t>
            </a:r>
            <a:r>
              <a:rPr lang="en-US" baseline="0" dirty="0"/>
              <a:t> geometry to remove inaccurate ones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Rejecting ones that can be related by a planar </a:t>
            </a:r>
            <a:r>
              <a:rPr lang="en-US" baseline="0" dirty="0" err="1"/>
              <a:t>homography</a:t>
            </a:r>
            <a:r>
              <a:rPr lang="en-US" baseline="0" dirty="0"/>
              <a:t> because these could simply be described by a plane and so enforce no constraint on the 3D surface.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645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Take a large collection of images, divided at the artist level.</a:t>
            </a:r>
          </a:p>
          <a:p>
            <a:pPr marL="228600" indent="-228600">
              <a:buAutoNum type="arabicPeriod"/>
            </a:pPr>
            <a:r>
              <a:rPr lang="en-GB" baseline="0" dirty="0"/>
              <a:t>Extract clusters, where clusters contain the same sculpture at similar viewpoints</a:t>
            </a:r>
          </a:p>
          <a:p>
            <a:pPr marL="228600" indent="-228600">
              <a:buAutoNum type="arabicPeriod"/>
            </a:pPr>
            <a:r>
              <a:rPr lang="en-GB" baseline="0" dirty="0"/>
              <a:t>Within a cluster, extract correspondences between 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A05876-B186-314F-8396-F0D4C97E20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23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 do this we're going to make use of correspondences which we're going to use to impose constraints on the depth predicted by a </a:t>
            </a:r>
            <a:r>
              <a:rPr lang="en-US" err="1">
                <a:cs typeface="Calibri"/>
              </a:rPr>
              <a:t>nn</a:t>
            </a:r>
            <a:r>
              <a:rPr lang="en-US">
                <a:cs typeface="Calibri"/>
              </a:rPr>
              <a:t>.</a:t>
            </a:r>
          </a:p>
          <a:p>
            <a:r>
              <a:rPr lang="en-US">
                <a:cs typeface="Calibri"/>
              </a:rPr>
              <a:t>I'll first describe the basic, underlying idea followed by how we're going to leverage it in a learning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6579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Take a large collection of images, divided at the artist level.</a:t>
            </a:r>
          </a:p>
          <a:p>
            <a:pPr marL="228600" indent="-228600">
              <a:buAutoNum type="arabicPeriod"/>
            </a:pPr>
            <a:r>
              <a:rPr lang="en-GB" baseline="0" dirty="0"/>
              <a:t>Extract clusters, where clusters contain the same sculpture at similar viewpoints</a:t>
            </a:r>
          </a:p>
          <a:p>
            <a:pPr marL="228600" indent="-228600">
              <a:buAutoNum type="arabicPeriod"/>
            </a:pPr>
            <a:r>
              <a:rPr lang="en-GB" baseline="0" dirty="0"/>
              <a:t>Within a cluster, extract correspondences between 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A05876-B186-314F-8396-F0D4C97E20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352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Take a large collection of images, divided at the artist level.</a:t>
            </a:r>
          </a:p>
          <a:p>
            <a:pPr marL="228600" indent="-228600">
              <a:buAutoNum type="arabicPeriod"/>
            </a:pPr>
            <a:r>
              <a:rPr lang="en-GB" baseline="0" dirty="0"/>
              <a:t>Extract clusters, where clusters contain the same sculpture at similar viewpoints</a:t>
            </a:r>
          </a:p>
          <a:p>
            <a:pPr marL="228600" indent="-228600">
              <a:buAutoNum type="arabicPeriod"/>
            </a:pPr>
            <a:r>
              <a:rPr lang="en-GB" baseline="0" dirty="0"/>
              <a:t>Within a cluster, extract correspondences between views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A05876-B186-314F-8396-F0D4C97E20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731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notice that the depth is pretty sharp. </a:t>
            </a:r>
          </a:p>
          <a:p>
            <a:pPr marL="171450" indent="-171450">
              <a:buFont typeface="Wingdings" charset="2"/>
              <a:buChar char="à"/>
            </a:pPr>
            <a:r>
              <a:rPr lang="en-US" dirty="0">
                <a:sym typeface="Wingdings"/>
              </a:rPr>
              <a:t>Presumably because we have no explicit smoothness </a:t>
            </a:r>
            <a:r>
              <a:rPr lang="en-US" dirty="0" err="1">
                <a:sym typeface="Wingdings"/>
              </a:rPr>
              <a:t>regularizer</a:t>
            </a:r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816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ShapeNet</a:t>
            </a:r>
            <a:r>
              <a:rPr lang="en-US" dirty="0"/>
              <a:t> will</a:t>
            </a:r>
            <a:r>
              <a:rPr lang="en-US" baseline="0" dirty="0"/>
              <a:t> be used to validate whether the sparse correspondences has a positive affect.</a:t>
            </a:r>
          </a:p>
          <a:p>
            <a:endParaRPr lang="en-US" baseline="0"/>
          </a:p>
          <a:p>
            <a:r>
              <a:rPr lang="en-US" baseline="0" dirty="0"/>
              <a:t>Then we’ll evaluate by training and testing on real objects, an example of which is shown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65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 We can’t be sure as to absolute depth </a:t>
            </a:r>
            <a:r>
              <a:rPr lang="mr-IN" dirty="0"/>
              <a:t>–</a:t>
            </a:r>
            <a:r>
              <a:rPr lang="en-US" dirty="0"/>
              <a:t> it is inherently ambiguous, so we will take this into account on evaluation.</a:t>
            </a:r>
          </a:p>
          <a:p>
            <a:r>
              <a:rPr lang="en-US" dirty="0"/>
              <a:t>As</a:t>
            </a:r>
            <a:r>
              <a:rPr lang="en-US" baseline="0" dirty="0"/>
              <a:t> a result, we want the baseline to be comparable and so take this into account in the loss.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361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816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Perhaps surprising: results are comparable and so</a:t>
            </a:r>
            <a:r>
              <a:rPr lang="en-GB" baseline="0" dirty="0"/>
              <a:t> </a:t>
            </a:r>
            <a:r>
              <a:rPr lang="en-GB" baseline="0" dirty="0" err="1"/>
              <a:t>LiftNet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27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ShapeNet</a:t>
            </a:r>
            <a:r>
              <a:rPr lang="en-US" dirty="0"/>
              <a:t> will</a:t>
            </a:r>
            <a:r>
              <a:rPr lang="en-US" baseline="0" dirty="0"/>
              <a:t> be used to validate whether the sparse correspondences has a positive affect.</a:t>
            </a:r>
          </a:p>
          <a:p>
            <a:endParaRPr lang="en-US" baseline="0"/>
          </a:p>
          <a:p>
            <a:r>
              <a:rPr lang="en-US" baseline="0" dirty="0"/>
              <a:t>Then we’ll evaluate by training and testing on real objects, an example of which is shown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35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predict depth for</a:t>
            </a:r>
            <a:r>
              <a:rPr lang="en-US" baseline="0" dirty="0"/>
              <a:t> the foreground objects. Showing original image, mask, and ground truth depth.</a:t>
            </a:r>
          </a:p>
          <a:p>
            <a:r>
              <a:rPr lang="en-US" baseline="0" dirty="0"/>
              <a:t>Error is only evaluated for the part that is predicted as foreground.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5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predict depth for</a:t>
            </a:r>
            <a:r>
              <a:rPr lang="en-US" baseline="0" dirty="0"/>
              <a:t> the foreground objects. Showing original image, mask, and ground truth depth.</a:t>
            </a:r>
          </a:p>
          <a:p>
            <a:r>
              <a:rPr lang="en-US" baseline="0" dirty="0"/>
              <a:t>Error is only evaluated for the part that is predicted as foreground.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08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879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Relative: </a:t>
            </a:r>
            <a:r>
              <a:rPr lang="en-US" dirty="0" err="1"/>
              <a:t>normalise</a:t>
            </a:r>
            <a:r>
              <a:rPr lang="en-US" baseline="0" dirty="0"/>
              <a:t> by true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871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Relative: </a:t>
            </a:r>
            <a:r>
              <a:rPr lang="en-US" dirty="0" err="1"/>
              <a:t>normalise</a:t>
            </a:r>
            <a:r>
              <a:rPr lang="en-US" baseline="0" dirty="0"/>
              <a:t> by true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22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ShapeNet</a:t>
            </a:r>
            <a:r>
              <a:rPr lang="en-US" dirty="0"/>
              <a:t> will</a:t>
            </a:r>
            <a:r>
              <a:rPr lang="en-US" baseline="0" dirty="0"/>
              <a:t> be used to validate whether the sparse correspondences has a positive affect.</a:t>
            </a:r>
          </a:p>
          <a:p>
            <a:endParaRPr lang="en-US" baseline="0"/>
          </a:p>
          <a:p>
            <a:r>
              <a:rPr lang="en-US" baseline="0" dirty="0"/>
              <a:t>Then we’ll evaluate by training and testing on real objects, an example of which is shown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291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Relative: </a:t>
            </a:r>
            <a:r>
              <a:rPr lang="en-US" dirty="0" err="1"/>
              <a:t>normalise</a:t>
            </a:r>
            <a:r>
              <a:rPr lang="en-US" baseline="0" dirty="0"/>
              <a:t> by true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603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Relative: </a:t>
            </a:r>
            <a:r>
              <a:rPr lang="en-US" dirty="0" err="1"/>
              <a:t>normalise</a:t>
            </a:r>
            <a:r>
              <a:rPr lang="en-US" baseline="0" dirty="0"/>
              <a:t> by true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66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Relative: </a:t>
            </a:r>
            <a:r>
              <a:rPr lang="en-US" dirty="0" err="1"/>
              <a:t>normalise</a:t>
            </a:r>
            <a:r>
              <a:rPr lang="en-US" baseline="0" dirty="0"/>
              <a:t> by true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26BE10-B104-714D-AC41-8303414B8C0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87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5876-B186-314F-8396-F0D4C97E209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2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05876-B186-314F-8396-F0D4C97E209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43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782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binary cross entropy loss over pixels (</a:t>
            </a:r>
            <a:r>
              <a:rPr lang="en-US" dirty="0" err="1"/>
              <a:t>i</a:t>
            </a:r>
            <a:r>
              <a:rPr lang="en-US" baseline="0" dirty="0"/>
              <a:t> indexes over pixels).</a:t>
            </a:r>
          </a:p>
          <a:p>
            <a:endParaRPr lang="en-US" baseline="0"/>
          </a:p>
          <a:p>
            <a:r>
              <a:rPr lang="en-US" baseline="0" dirty="0"/>
              <a:t>This gives the two tasks : silhouette prediction at a new view and depth prediction at the given views.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673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binary cross entropy loss over pixels (</a:t>
            </a:r>
            <a:r>
              <a:rPr lang="en-US" dirty="0" err="1"/>
              <a:t>i</a:t>
            </a:r>
            <a:r>
              <a:rPr lang="en-US" baseline="0" dirty="0"/>
              <a:t> indexes over pixels).</a:t>
            </a:r>
          </a:p>
          <a:p>
            <a:endParaRPr lang="en-US" baseline="0"/>
          </a:p>
          <a:p>
            <a:r>
              <a:rPr lang="en-US" baseline="0" dirty="0"/>
              <a:t>This gives the two tasks : silhouette prediction at a new view and depth prediction at the given views.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528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binary cross entropy loss over pixels (</a:t>
            </a:r>
            <a:r>
              <a:rPr lang="en-US" dirty="0" err="1"/>
              <a:t>i</a:t>
            </a:r>
            <a:r>
              <a:rPr lang="en-US" baseline="0" dirty="0"/>
              <a:t> indexes over pixels).</a:t>
            </a:r>
          </a:p>
          <a:p>
            <a:endParaRPr lang="en-US" baseline="0"/>
          </a:p>
          <a:p>
            <a:r>
              <a:rPr lang="en-US" baseline="0" dirty="0"/>
              <a:t>This gives the two tasks : silhouette prediction at a new view and depth prediction at the given views.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109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binary cross entropy loss over pixels (</a:t>
            </a:r>
            <a:r>
              <a:rPr lang="en-US" dirty="0" err="1"/>
              <a:t>i</a:t>
            </a:r>
            <a:r>
              <a:rPr lang="en-US" baseline="0" dirty="0"/>
              <a:t> indexes over pixels). i.e. use multiple views (which we know works well, and automatically) to generate training data</a:t>
            </a:r>
          </a:p>
          <a:p>
            <a:endParaRPr lang="en-US" baseline="0"/>
          </a:p>
          <a:p>
            <a:r>
              <a:rPr lang="en-US" baseline="0" dirty="0"/>
              <a:t>This gives the two tasks : silhouette prediction at a new view and depth prediction at the given views.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EC8D3-2509-004A-8563-C9CCB2AA5C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328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35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1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43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0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92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26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9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14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4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B8EFC-668E-9F4E-8F02-344CA48D9F44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E5C9D-4DDB-4543-B472-E7E046402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8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1.jpeg"/><Relationship Id="rId39" Type="http://schemas.openxmlformats.org/officeDocument/2006/relationships/image" Target="../media/image64.jpeg"/><Relationship Id="rId21" Type="http://schemas.openxmlformats.org/officeDocument/2006/relationships/image" Target="../media/image48.jpeg"/><Relationship Id="rId34" Type="http://schemas.openxmlformats.org/officeDocument/2006/relationships/image" Target="../media/image59.jpeg"/><Relationship Id="rId42" Type="http://schemas.openxmlformats.org/officeDocument/2006/relationships/image" Target="../media/image67.jpeg"/><Relationship Id="rId47" Type="http://schemas.openxmlformats.org/officeDocument/2006/relationships/image" Target="../media/image72.png"/><Relationship Id="rId50" Type="http://schemas.openxmlformats.org/officeDocument/2006/relationships/image" Target="../media/image75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3.jpeg"/><Relationship Id="rId29" Type="http://schemas.openxmlformats.org/officeDocument/2006/relationships/image" Target="../media/image54.jpeg"/><Relationship Id="rId11" Type="http://schemas.openxmlformats.org/officeDocument/2006/relationships/image" Target="../media/image38.jpeg"/><Relationship Id="rId24" Type="http://schemas.openxmlformats.org/officeDocument/2006/relationships/image" Target="../media/image11.png"/><Relationship Id="rId32" Type="http://schemas.openxmlformats.org/officeDocument/2006/relationships/image" Target="../media/image57.jpeg"/><Relationship Id="rId37" Type="http://schemas.openxmlformats.org/officeDocument/2006/relationships/image" Target="../media/image62.jpeg"/><Relationship Id="rId40" Type="http://schemas.openxmlformats.org/officeDocument/2006/relationships/image" Target="../media/image65.jpeg"/><Relationship Id="rId45" Type="http://schemas.openxmlformats.org/officeDocument/2006/relationships/image" Target="../media/image70.jpeg"/><Relationship Id="rId5" Type="http://schemas.openxmlformats.org/officeDocument/2006/relationships/image" Target="../media/image33.png"/><Relationship Id="rId15" Type="http://schemas.openxmlformats.org/officeDocument/2006/relationships/image" Target="../media/image42.jpeg"/><Relationship Id="rId23" Type="http://schemas.openxmlformats.org/officeDocument/2006/relationships/image" Target="../media/image10.png"/><Relationship Id="rId28" Type="http://schemas.openxmlformats.org/officeDocument/2006/relationships/image" Target="../media/image53.jpeg"/><Relationship Id="rId36" Type="http://schemas.openxmlformats.org/officeDocument/2006/relationships/image" Target="../media/image61.jpeg"/><Relationship Id="rId49" Type="http://schemas.openxmlformats.org/officeDocument/2006/relationships/image" Target="../media/image74.jpeg"/><Relationship Id="rId10" Type="http://schemas.openxmlformats.org/officeDocument/2006/relationships/image" Target="../media/image30.png"/><Relationship Id="rId19" Type="http://schemas.openxmlformats.org/officeDocument/2006/relationships/image" Target="../media/image46.jpeg"/><Relationship Id="rId31" Type="http://schemas.openxmlformats.org/officeDocument/2006/relationships/image" Target="../media/image56.jpeg"/><Relationship Id="rId44" Type="http://schemas.openxmlformats.org/officeDocument/2006/relationships/image" Target="../media/image69.jpe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Relationship Id="rId27" Type="http://schemas.openxmlformats.org/officeDocument/2006/relationships/image" Target="../media/image52.jpeg"/><Relationship Id="rId30" Type="http://schemas.openxmlformats.org/officeDocument/2006/relationships/image" Target="../media/image55.jpeg"/><Relationship Id="rId35" Type="http://schemas.openxmlformats.org/officeDocument/2006/relationships/image" Target="../media/image60.jpeg"/><Relationship Id="rId43" Type="http://schemas.openxmlformats.org/officeDocument/2006/relationships/image" Target="../media/image68.jpeg"/><Relationship Id="rId48" Type="http://schemas.openxmlformats.org/officeDocument/2006/relationships/image" Target="../media/image73.jpeg"/><Relationship Id="rId8" Type="http://schemas.openxmlformats.org/officeDocument/2006/relationships/image" Target="../media/image36.png"/><Relationship Id="rId51" Type="http://schemas.openxmlformats.org/officeDocument/2006/relationships/image" Target="../media/image76.jpeg"/><Relationship Id="rId3" Type="http://schemas.openxmlformats.org/officeDocument/2006/relationships/image" Target="../media/image31.pn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0.jpeg"/><Relationship Id="rId33" Type="http://schemas.openxmlformats.org/officeDocument/2006/relationships/image" Target="../media/image58.jpeg"/><Relationship Id="rId38" Type="http://schemas.openxmlformats.org/officeDocument/2006/relationships/image" Target="../media/image63.jpeg"/><Relationship Id="rId46" Type="http://schemas.openxmlformats.org/officeDocument/2006/relationships/image" Target="../media/image71.jpeg"/><Relationship Id="rId20" Type="http://schemas.openxmlformats.org/officeDocument/2006/relationships/image" Target="../media/image47.jpeg"/><Relationship Id="rId41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1.jpeg"/><Relationship Id="rId39" Type="http://schemas.openxmlformats.org/officeDocument/2006/relationships/image" Target="../media/image64.jpeg"/><Relationship Id="rId21" Type="http://schemas.openxmlformats.org/officeDocument/2006/relationships/image" Target="../media/image48.jpeg"/><Relationship Id="rId34" Type="http://schemas.openxmlformats.org/officeDocument/2006/relationships/image" Target="../media/image59.jpeg"/><Relationship Id="rId42" Type="http://schemas.openxmlformats.org/officeDocument/2006/relationships/image" Target="../media/image67.jpeg"/><Relationship Id="rId47" Type="http://schemas.openxmlformats.org/officeDocument/2006/relationships/image" Target="../media/image72.png"/><Relationship Id="rId50" Type="http://schemas.openxmlformats.org/officeDocument/2006/relationships/image" Target="../media/image75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3.jpeg"/><Relationship Id="rId29" Type="http://schemas.openxmlformats.org/officeDocument/2006/relationships/image" Target="../media/image54.jpeg"/><Relationship Id="rId11" Type="http://schemas.openxmlformats.org/officeDocument/2006/relationships/image" Target="../media/image38.jpeg"/><Relationship Id="rId24" Type="http://schemas.openxmlformats.org/officeDocument/2006/relationships/image" Target="../media/image11.png"/><Relationship Id="rId32" Type="http://schemas.openxmlformats.org/officeDocument/2006/relationships/image" Target="../media/image57.jpeg"/><Relationship Id="rId37" Type="http://schemas.openxmlformats.org/officeDocument/2006/relationships/image" Target="../media/image62.jpeg"/><Relationship Id="rId40" Type="http://schemas.openxmlformats.org/officeDocument/2006/relationships/image" Target="../media/image65.jpeg"/><Relationship Id="rId45" Type="http://schemas.openxmlformats.org/officeDocument/2006/relationships/image" Target="../media/image70.jpeg"/><Relationship Id="rId5" Type="http://schemas.openxmlformats.org/officeDocument/2006/relationships/image" Target="../media/image33.png"/><Relationship Id="rId15" Type="http://schemas.openxmlformats.org/officeDocument/2006/relationships/image" Target="../media/image42.jpeg"/><Relationship Id="rId23" Type="http://schemas.openxmlformats.org/officeDocument/2006/relationships/image" Target="../media/image10.png"/><Relationship Id="rId28" Type="http://schemas.openxmlformats.org/officeDocument/2006/relationships/image" Target="../media/image53.jpeg"/><Relationship Id="rId36" Type="http://schemas.openxmlformats.org/officeDocument/2006/relationships/image" Target="../media/image61.jpeg"/><Relationship Id="rId49" Type="http://schemas.openxmlformats.org/officeDocument/2006/relationships/image" Target="../media/image74.jpeg"/><Relationship Id="rId10" Type="http://schemas.openxmlformats.org/officeDocument/2006/relationships/image" Target="../media/image30.png"/><Relationship Id="rId19" Type="http://schemas.openxmlformats.org/officeDocument/2006/relationships/image" Target="../media/image46.jpeg"/><Relationship Id="rId31" Type="http://schemas.openxmlformats.org/officeDocument/2006/relationships/image" Target="../media/image56.jpeg"/><Relationship Id="rId44" Type="http://schemas.openxmlformats.org/officeDocument/2006/relationships/image" Target="../media/image69.jpe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jpeg"/><Relationship Id="rId22" Type="http://schemas.openxmlformats.org/officeDocument/2006/relationships/image" Target="../media/image49.jpeg"/><Relationship Id="rId27" Type="http://schemas.openxmlformats.org/officeDocument/2006/relationships/image" Target="../media/image52.jpeg"/><Relationship Id="rId30" Type="http://schemas.openxmlformats.org/officeDocument/2006/relationships/image" Target="../media/image55.jpeg"/><Relationship Id="rId35" Type="http://schemas.openxmlformats.org/officeDocument/2006/relationships/image" Target="../media/image60.jpeg"/><Relationship Id="rId43" Type="http://schemas.openxmlformats.org/officeDocument/2006/relationships/image" Target="../media/image68.jpeg"/><Relationship Id="rId48" Type="http://schemas.openxmlformats.org/officeDocument/2006/relationships/image" Target="../media/image73.jpeg"/><Relationship Id="rId8" Type="http://schemas.openxmlformats.org/officeDocument/2006/relationships/image" Target="../media/image36.png"/><Relationship Id="rId51" Type="http://schemas.openxmlformats.org/officeDocument/2006/relationships/image" Target="../media/image76.jpeg"/><Relationship Id="rId3" Type="http://schemas.openxmlformats.org/officeDocument/2006/relationships/image" Target="../media/image31.pn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0.jpeg"/><Relationship Id="rId33" Type="http://schemas.openxmlformats.org/officeDocument/2006/relationships/image" Target="../media/image58.jpeg"/><Relationship Id="rId38" Type="http://schemas.openxmlformats.org/officeDocument/2006/relationships/image" Target="../media/image63.jpeg"/><Relationship Id="rId46" Type="http://schemas.openxmlformats.org/officeDocument/2006/relationships/image" Target="../media/image71.jpeg"/><Relationship Id="rId20" Type="http://schemas.openxmlformats.org/officeDocument/2006/relationships/image" Target="../media/image47.jpeg"/><Relationship Id="rId41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gif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27.jpg"/><Relationship Id="rId4" Type="http://schemas.openxmlformats.org/officeDocument/2006/relationships/image" Target="../media/image8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27.jpg"/><Relationship Id="rId4" Type="http://schemas.openxmlformats.org/officeDocument/2006/relationships/image" Target="../media/image8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27.jpg"/><Relationship Id="rId4" Type="http://schemas.openxmlformats.org/officeDocument/2006/relationships/image" Target="../media/image8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jpeg"/><Relationship Id="rId18" Type="http://schemas.openxmlformats.org/officeDocument/2006/relationships/image" Target="../media/image51.jpeg"/><Relationship Id="rId26" Type="http://schemas.openxmlformats.org/officeDocument/2006/relationships/image" Target="../media/image59.jpeg"/><Relationship Id="rId39" Type="http://schemas.openxmlformats.org/officeDocument/2006/relationships/image" Target="../media/image72.png"/><Relationship Id="rId21" Type="http://schemas.openxmlformats.org/officeDocument/2006/relationships/image" Target="../media/image54.jpeg"/><Relationship Id="rId34" Type="http://schemas.openxmlformats.org/officeDocument/2006/relationships/image" Target="../media/image67.jpeg"/><Relationship Id="rId42" Type="http://schemas.openxmlformats.org/officeDocument/2006/relationships/image" Target="../media/image75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.png"/><Relationship Id="rId20" Type="http://schemas.openxmlformats.org/officeDocument/2006/relationships/image" Target="../media/image53.jpeg"/><Relationship Id="rId29" Type="http://schemas.openxmlformats.org/officeDocument/2006/relationships/image" Target="../media/image62.jpeg"/><Relationship Id="rId41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24" Type="http://schemas.openxmlformats.org/officeDocument/2006/relationships/image" Target="../media/image57.jpeg"/><Relationship Id="rId32" Type="http://schemas.openxmlformats.org/officeDocument/2006/relationships/image" Target="../media/image65.jpeg"/><Relationship Id="rId37" Type="http://schemas.openxmlformats.org/officeDocument/2006/relationships/image" Target="../media/image70.jpeg"/><Relationship Id="rId40" Type="http://schemas.openxmlformats.org/officeDocument/2006/relationships/image" Target="../media/image73.jpeg"/><Relationship Id="rId5" Type="http://schemas.openxmlformats.org/officeDocument/2006/relationships/image" Target="../media/image40.jpeg"/><Relationship Id="rId15" Type="http://schemas.openxmlformats.org/officeDocument/2006/relationships/image" Target="../media/image10.png"/><Relationship Id="rId23" Type="http://schemas.openxmlformats.org/officeDocument/2006/relationships/image" Target="../media/image56.jpeg"/><Relationship Id="rId28" Type="http://schemas.openxmlformats.org/officeDocument/2006/relationships/image" Target="../media/image61.jpeg"/><Relationship Id="rId36" Type="http://schemas.openxmlformats.org/officeDocument/2006/relationships/image" Target="../media/image69.jpeg"/><Relationship Id="rId10" Type="http://schemas.openxmlformats.org/officeDocument/2006/relationships/image" Target="../media/image45.jpeg"/><Relationship Id="rId19" Type="http://schemas.openxmlformats.org/officeDocument/2006/relationships/image" Target="../media/image52.jpeg"/><Relationship Id="rId31" Type="http://schemas.openxmlformats.org/officeDocument/2006/relationships/image" Target="../media/image64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Relationship Id="rId22" Type="http://schemas.openxmlformats.org/officeDocument/2006/relationships/image" Target="../media/image55.jpeg"/><Relationship Id="rId27" Type="http://schemas.openxmlformats.org/officeDocument/2006/relationships/image" Target="../media/image60.jpeg"/><Relationship Id="rId30" Type="http://schemas.openxmlformats.org/officeDocument/2006/relationships/image" Target="../media/image63.jpeg"/><Relationship Id="rId35" Type="http://schemas.openxmlformats.org/officeDocument/2006/relationships/image" Target="../media/image68.jpeg"/><Relationship Id="rId43" Type="http://schemas.openxmlformats.org/officeDocument/2006/relationships/image" Target="../media/image76.jpeg"/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12" Type="http://schemas.openxmlformats.org/officeDocument/2006/relationships/image" Target="../media/image47.jpeg"/><Relationship Id="rId17" Type="http://schemas.openxmlformats.org/officeDocument/2006/relationships/image" Target="../media/image50.jpeg"/><Relationship Id="rId25" Type="http://schemas.openxmlformats.org/officeDocument/2006/relationships/image" Target="../media/image58.jpeg"/><Relationship Id="rId33" Type="http://schemas.openxmlformats.org/officeDocument/2006/relationships/image" Target="../media/image66.jpeg"/><Relationship Id="rId38" Type="http://schemas.openxmlformats.org/officeDocument/2006/relationships/image" Target="../media/image71.jpe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jpeg"/><Relationship Id="rId18" Type="http://schemas.openxmlformats.org/officeDocument/2006/relationships/image" Target="../media/image51.jpeg"/><Relationship Id="rId26" Type="http://schemas.openxmlformats.org/officeDocument/2006/relationships/image" Target="../media/image59.jpeg"/><Relationship Id="rId39" Type="http://schemas.openxmlformats.org/officeDocument/2006/relationships/image" Target="../media/image72.png"/><Relationship Id="rId21" Type="http://schemas.openxmlformats.org/officeDocument/2006/relationships/image" Target="../media/image54.jpeg"/><Relationship Id="rId34" Type="http://schemas.openxmlformats.org/officeDocument/2006/relationships/image" Target="../media/image67.jpeg"/><Relationship Id="rId42" Type="http://schemas.openxmlformats.org/officeDocument/2006/relationships/image" Target="../media/image75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.png"/><Relationship Id="rId20" Type="http://schemas.openxmlformats.org/officeDocument/2006/relationships/image" Target="../media/image53.jpeg"/><Relationship Id="rId29" Type="http://schemas.openxmlformats.org/officeDocument/2006/relationships/image" Target="../media/image62.jpeg"/><Relationship Id="rId41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24" Type="http://schemas.openxmlformats.org/officeDocument/2006/relationships/image" Target="../media/image57.jpeg"/><Relationship Id="rId32" Type="http://schemas.openxmlformats.org/officeDocument/2006/relationships/image" Target="../media/image65.jpeg"/><Relationship Id="rId37" Type="http://schemas.openxmlformats.org/officeDocument/2006/relationships/image" Target="../media/image70.jpeg"/><Relationship Id="rId40" Type="http://schemas.openxmlformats.org/officeDocument/2006/relationships/image" Target="../media/image73.jpeg"/><Relationship Id="rId5" Type="http://schemas.openxmlformats.org/officeDocument/2006/relationships/image" Target="../media/image40.jpeg"/><Relationship Id="rId15" Type="http://schemas.openxmlformats.org/officeDocument/2006/relationships/image" Target="../media/image10.png"/><Relationship Id="rId23" Type="http://schemas.openxmlformats.org/officeDocument/2006/relationships/image" Target="../media/image56.jpeg"/><Relationship Id="rId28" Type="http://schemas.openxmlformats.org/officeDocument/2006/relationships/image" Target="../media/image61.jpeg"/><Relationship Id="rId36" Type="http://schemas.openxmlformats.org/officeDocument/2006/relationships/image" Target="../media/image69.jpeg"/><Relationship Id="rId10" Type="http://schemas.openxmlformats.org/officeDocument/2006/relationships/image" Target="../media/image45.jpeg"/><Relationship Id="rId19" Type="http://schemas.openxmlformats.org/officeDocument/2006/relationships/image" Target="../media/image52.jpeg"/><Relationship Id="rId31" Type="http://schemas.openxmlformats.org/officeDocument/2006/relationships/image" Target="../media/image64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Relationship Id="rId22" Type="http://schemas.openxmlformats.org/officeDocument/2006/relationships/image" Target="../media/image55.jpeg"/><Relationship Id="rId27" Type="http://schemas.openxmlformats.org/officeDocument/2006/relationships/image" Target="../media/image60.jpeg"/><Relationship Id="rId30" Type="http://schemas.openxmlformats.org/officeDocument/2006/relationships/image" Target="../media/image63.jpeg"/><Relationship Id="rId35" Type="http://schemas.openxmlformats.org/officeDocument/2006/relationships/image" Target="../media/image68.jpeg"/><Relationship Id="rId43" Type="http://schemas.openxmlformats.org/officeDocument/2006/relationships/image" Target="../media/image76.jpeg"/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12" Type="http://schemas.openxmlformats.org/officeDocument/2006/relationships/image" Target="../media/image47.jpeg"/><Relationship Id="rId17" Type="http://schemas.openxmlformats.org/officeDocument/2006/relationships/image" Target="../media/image50.jpeg"/><Relationship Id="rId25" Type="http://schemas.openxmlformats.org/officeDocument/2006/relationships/image" Target="../media/image58.jpeg"/><Relationship Id="rId33" Type="http://schemas.openxmlformats.org/officeDocument/2006/relationships/image" Target="../media/image66.jpeg"/><Relationship Id="rId38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gif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jpeg"/><Relationship Id="rId18" Type="http://schemas.openxmlformats.org/officeDocument/2006/relationships/image" Target="../media/image52.jpeg"/><Relationship Id="rId26" Type="http://schemas.openxmlformats.org/officeDocument/2006/relationships/image" Target="../media/image60.jpeg"/><Relationship Id="rId39" Type="http://schemas.openxmlformats.org/officeDocument/2006/relationships/image" Target="../media/image73.jpeg"/><Relationship Id="rId21" Type="http://schemas.openxmlformats.org/officeDocument/2006/relationships/image" Target="../media/image55.jpeg"/><Relationship Id="rId34" Type="http://schemas.openxmlformats.org/officeDocument/2006/relationships/image" Target="../media/image68.jpeg"/><Relationship Id="rId42" Type="http://schemas.openxmlformats.org/officeDocument/2006/relationships/image" Target="../media/image76.jpe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29" Type="http://schemas.openxmlformats.org/officeDocument/2006/relationships/image" Target="../media/image63.jpeg"/><Relationship Id="rId41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24" Type="http://schemas.openxmlformats.org/officeDocument/2006/relationships/image" Target="../media/image58.jpeg"/><Relationship Id="rId32" Type="http://schemas.openxmlformats.org/officeDocument/2006/relationships/image" Target="../media/image66.jpeg"/><Relationship Id="rId37" Type="http://schemas.openxmlformats.org/officeDocument/2006/relationships/image" Target="../media/image71.jpeg"/><Relationship Id="rId40" Type="http://schemas.openxmlformats.org/officeDocument/2006/relationships/image" Target="../media/image74.jpeg"/><Relationship Id="rId5" Type="http://schemas.openxmlformats.org/officeDocument/2006/relationships/image" Target="../media/image41.jpeg"/><Relationship Id="rId15" Type="http://schemas.openxmlformats.org/officeDocument/2006/relationships/image" Target="../media/image11.png"/><Relationship Id="rId23" Type="http://schemas.openxmlformats.org/officeDocument/2006/relationships/image" Target="../media/image57.jpeg"/><Relationship Id="rId28" Type="http://schemas.openxmlformats.org/officeDocument/2006/relationships/image" Target="../media/image62.jpeg"/><Relationship Id="rId36" Type="http://schemas.openxmlformats.org/officeDocument/2006/relationships/image" Target="../media/image70.jpeg"/><Relationship Id="rId10" Type="http://schemas.openxmlformats.org/officeDocument/2006/relationships/image" Target="../media/image46.jpeg"/><Relationship Id="rId19" Type="http://schemas.openxmlformats.org/officeDocument/2006/relationships/image" Target="../media/image53.jpeg"/><Relationship Id="rId31" Type="http://schemas.openxmlformats.org/officeDocument/2006/relationships/image" Target="../media/image65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10.png"/><Relationship Id="rId22" Type="http://schemas.openxmlformats.org/officeDocument/2006/relationships/image" Target="../media/image56.jpeg"/><Relationship Id="rId27" Type="http://schemas.openxmlformats.org/officeDocument/2006/relationships/image" Target="../media/image61.jpeg"/><Relationship Id="rId30" Type="http://schemas.openxmlformats.org/officeDocument/2006/relationships/image" Target="../media/image64.jpeg"/><Relationship Id="rId35" Type="http://schemas.openxmlformats.org/officeDocument/2006/relationships/image" Target="../media/image69.jpeg"/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12" Type="http://schemas.openxmlformats.org/officeDocument/2006/relationships/image" Target="../media/image48.jpeg"/><Relationship Id="rId17" Type="http://schemas.openxmlformats.org/officeDocument/2006/relationships/image" Target="../media/image51.jpeg"/><Relationship Id="rId25" Type="http://schemas.openxmlformats.org/officeDocument/2006/relationships/image" Target="../media/image59.jpeg"/><Relationship Id="rId33" Type="http://schemas.openxmlformats.org/officeDocument/2006/relationships/image" Target="../media/image67.jpeg"/><Relationship Id="rId38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gif"/><Relationship Id="rId13" Type="http://schemas.openxmlformats.org/officeDocument/2006/relationships/image" Target="../media/image107.png"/><Relationship Id="rId3" Type="http://schemas.openxmlformats.org/officeDocument/2006/relationships/image" Target="../media/image106.png"/><Relationship Id="rId7" Type="http://schemas.openxmlformats.org/officeDocument/2006/relationships/image" Target="../media/image117.gif"/><Relationship Id="rId12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gif"/><Relationship Id="rId11" Type="http://schemas.openxmlformats.org/officeDocument/2006/relationships/image" Target="../media/image103.png"/><Relationship Id="rId5" Type="http://schemas.openxmlformats.org/officeDocument/2006/relationships/image" Target="../media/image115.gif"/><Relationship Id="rId10" Type="http://schemas.openxmlformats.org/officeDocument/2006/relationships/image" Target="../media/image120.gif"/><Relationship Id="rId4" Type="http://schemas.openxmlformats.org/officeDocument/2006/relationships/image" Target="../media/image108.png"/><Relationship Id="rId9" Type="http://schemas.openxmlformats.org/officeDocument/2006/relationships/image" Target="../media/image119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gif"/><Relationship Id="rId13" Type="http://schemas.openxmlformats.org/officeDocument/2006/relationships/image" Target="../media/image138.gif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7.gi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6.gif"/><Relationship Id="rId5" Type="http://schemas.openxmlformats.org/officeDocument/2006/relationships/image" Target="../media/image124.png"/><Relationship Id="rId10" Type="http://schemas.openxmlformats.org/officeDocument/2006/relationships/image" Target="../media/image135.gif"/><Relationship Id="rId4" Type="http://schemas.openxmlformats.org/officeDocument/2006/relationships/image" Target="../media/image123.png"/><Relationship Id="rId9" Type="http://schemas.openxmlformats.org/officeDocument/2006/relationships/image" Target="../media/image13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jp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g"/><Relationship Id="rId3" Type="http://schemas.openxmlformats.org/officeDocument/2006/relationships/image" Target="../media/image158.jp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5" Type="http://schemas.openxmlformats.org/officeDocument/2006/relationships/image" Target="../media/image160.jp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gif"/><Relationship Id="rId3" Type="http://schemas.openxmlformats.org/officeDocument/2006/relationships/image" Target="../media/image158.jpg"/><Relationship Id="rId7" Type="http://schemas.openxmlformats.org/officeDocument/2006/relationships/image" Target="../media/image166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jpg"/><Relationship Id="rId5" Type="http://schemas.openxmlformats.org/officeDocument/2006/relationships/image" Target="../media/image161.jpg"/><Relationship Id="rId10" Type="http://schemas.openxmlformats.org/officeDocument/2006/relationships/image" Target="../media/image169.gif"/><Relationship Id="rId4" Type="http://schemas.openxmlformats.org/officeDocument/2006/relationships/image" Target="../media/image160.jpg"/><Relationship Id="rId9" Type="http://schemas.openxmlformats.org/officeDocument/2006/relationships/image" Target="../media/image16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gif"/><Relationship Id="rId7" Type="http://schemas.openxmlformats.org/officeDocument/2006/relationships/image" Target="../media/image174.png"/><Relationship Id="rId12" Type="http://schemas.openxmlformats.org/officeDocument/2006/relationships/image" Target="../media/image179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gif"/><Relationship Id="rId5" Type="http://schemas.openxmlformats.org/officeDocument/2006/relationships/image" Target="../media/image172.png"/><Relationship Id="rId10" Type="http://schemas.openxmlformats.org/officeDocument/2006/relationships/image" Target="../media/image177.gif"/><Relationship Id="rId4" Type="http://schemas.openxmlformats.org/officeDocument/2006/relationships/image" Target="../media/image171.png"/><Relationship Id="rId9" Type="http://schemas.openxmlformats.org/officeDocument/2006/relationships/image" Target="../media/image17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1847" y="1122363"/>
            <a:ext cx="10447283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  <a:latin typeface="Lucida Sans Unicode" charset="0"/>
                <a:ea typeface="Lucida Sans Unicode" charset="0"/>
                <a:cs typeface="Lucida Sans Unicode" charset="0"/>
              </a:rPr>
              <a:t>3D Surface Reconstruction by Pointillism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>
                <a:latin typeface="Garamond" charset="0"/>
                <a:ea typeface="Garamond" charset="0"/>
                <a:cs typeface="Garamond" charset="0"/>
              </a:rPr>
              <a:t>Olivia Wiles 			Andrew Zisserman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A4CBA3-9BA0-4DE9-B2B8-A5A21954D697}"/>
              </a:ext>
            </a:extLst>
          </p:cNvPr>
          <p:cNvCxnSpPr/>
          <p:nvPr/>
        </p:nvCxnSpPr>
        <p:spPr>
          <a:xfrm flipV="1">
            <a:off x="984422" y="1219199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3D0BF5-C483-4492-AFE6-B038F047A4AE}"/>
              </a:ext>
            </a:extLst>
          </p:cNvPr>
          <p:cNvCxnSpPr/>
          <p:nvPr/>
        </p:nvCxnSpPr>
        <p:spPr>
          <a:xfrm flipV="1">
            <a:off x="985795" y="4158734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0BEF148-2B83-45EA-8409-61717FAE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74" y="4883493"/>
            <a:ext cx="1168744" cy="116188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5A29E84-EFEC-4257-B5D1-D8291069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481" y="4859501"/>
            <a:ext cx="5187092" cy="121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07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Training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both paths for training: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9" y="956256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60" y="956256"/>
            <a:ext cx="1403469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8807224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848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-1044391" y="284970"/>
            <a:ext cx="7024280" cy="3893402"/>
            <a:chOff x="-379320" y="5239298"/>
            <a:chExt cx="3593034" cy="204395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9320" y="5239298"/>
              <a:ext cx="3593034" cy="202108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2142285" flipV="1">
              <a:off x="1925832" y="6632452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2142285" flipV="1">
              <a:off x="120427" y="6392627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3385" y="2997767"/>
            <a:ext cx="2179895" cy="276120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cxnSp>
        <p:nvCxnSpPr>
          <p:cNvPr id="45" name="Straight Arrow Connector 44"/>
          <p:cNvCxnSpPr/>
          <p:nvPr/>
        </p:nvCxnSpPr>
        <p:spPr>
          <a:xfrm flipV="1">
            <a:off x="1711535" y="4224672"/>
            <a:ext cx="4585876" cy="230116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16811" y="3628667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8921" y="2675121"/>
            <a:ext cx="25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7048" y="3932853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2230005"/>
            <a:ext cx="0" cy="2192807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693733" y="2198430"/>
            <a:ext cx="4585876" cy="2274276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Brace 54"/>
          <p:cNvSpPr/>
          <p:nvPr/>
        </p:nvSpPr>
        <p:spPr>
          <a:xfrm rot="21445089">
            <a:off x="6409972" y="4182515"/>
            <a:ext cx="148090" cy="328677"/>
          </a:xfrm>
          <a:prstGeom prst="rightBrace">
            <a:avLst>
              <a:gd name="adj1" fmla="val 63983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06668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823447" y="4324247"/>
            <a:ext cx="191298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725872" y="4117519"/>
            <a:ext cx="201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Re-projection error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0836" y="5839035"/>
            <a:ext cx="857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from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(treat as ground truth)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by inferring depth (by the network) and re-projection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objective from re-projection error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716390" y="6040429"/>
            <a:ext cx="2609294" cy="0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8177048" y="6366760"/>
            <a:ext cx="2148636" cy="0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3793137" y="2635432"/>
            <a:ext cx="2282491" cy="114810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0BC4048-8352-4CD1-870F-EDCE6478577B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0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Training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both paths for training: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9" y="956256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60" y="956256"/>
            <a:ext cx="1403469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8807224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848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-1044391" y="284970"/>
            <a:ext cx="7024280" cy="3893402"/>
            <a:chOff x="-379320" y="5239298"/>
            <a:chExt cx="3593034" cy="204395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9320" y="5239298"/>
              <a:ext cx="3593034" cy="202108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2142285" flipV="1">
              <a:off x="1925832" y="6632452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2142285" flipV="1">
              <a:off x="120427" y="6392627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3385" y="2997767"/>
            <a:ext cx="2179895" cy="276120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cxnSp>
        <p:nvCxnSpPr>
          <p:cNvPr id="45" name="Straight Arrow Connector 44"/>
          <p:cNvCxnSpPr/>
          <p:nvPr/>
        </p:nvCxnSpPr>
        <p:spPr>
          <a:xfrm flipV="1">
            <a:off x="1711535" y="4224672"/>
            <a:ext cx="4585876" cy="230116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16811" y="3628667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8921" y="2675121"/>
            <a:ext cx="25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7048" y="3932853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2230005"/>
            <a:ext cx="0" cy="2192807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693733" y="2198430"/>
            <a:ext cx="4585876" cy="2274276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Brace 54"/>
          <p:cNvSpPr/>
          <p:nvPr/>
        </p:nvSpPr>
        <p:spPr>
          <a:xfrm rot="21445089">
            <a:off x="6409972" y="4182515"/>
            <a:ext cx="148090" cy="328677"/>
          </a:xfrm>
          <a:prstGeom prst="rightBrace">
            <a:avLst>
              <a:gd name="adj1" fmla="val 63983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06668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823447" y="4324247"/>
            <a:ext cx="191298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725872" y="4117519"/>
            <a:ext cx="201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Re-projection error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0836" y="5839035"/>
            <a:ext cx="857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from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(treat as ground truth)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by inferring depth (by the network) and re-projection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objective from re-projection error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716390" y="6040429"/>
            <a:ext cx="2609294" cy="0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8177048" y="6366760"/>
            <a:ext cx="2148636" cy="0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0" lang="en-GB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𝑐𝑜𝑟𝑟</m:t>
                          </m:r>
                        </m:sub>
                      </m:sSub>
                      <m:r>
                        <a:rPr kumimoji="0" lang="mr-IN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mr-IN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s-I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sup>
                        <m:e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GB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P</m:t>
                              </m:r>
                              <m:sSub>
                                <m:sSub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𝐭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2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>
            <a:off x="3793137" y="2635432"/>
            <a:ext cx="2282491" cy="114810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6D8234-1D9B-402E-886C-CB7033FD3611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696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Training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both paths for training: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9" y="956256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60" y="956256"/>
            <a:ext cx="1403469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8807224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848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-1044391" y="284970"/>
            <a:ext cx="7024280" cy="3893402"/>
            <a:chOff x="-379320" y="5239298"/>
            <a:chExt cx="3593034" cy="204395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9320" y="5239298"/>
              <a:ext cx="3593034" cy="202108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2142285" flipV="1">
              <a:off x="1925832" y="6632452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2142285" flipV="1">
              <a:off x="120427" y="6392627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3385" y="2997767"/>
            <a:ext cx="2179895" cy="276120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cxnSp>
        <p:nvCxnSpPr>
          <p:cNvPr id="45" name="Straight Arrow Connector 44"/>
          <p:cNvCxnSpPr/>
          <p:nvPr/>
        </p:nvCxnSpPr>
        <p:spPr>
          <a:xfrm flipV="1">
            <a:off x="1711535" y="4224672"/>
            <a:ext cx="4585876" cy="230116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16811" y="3628667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8921" y="2675121"/>
            <a:ext cx="25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7048" y="3932853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2230005"/>
            <a:ext cx="0" cy="2192807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693733" y="2198430"/>
            <a:ext cx="4585876" cy="2274276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Brace 54"/>
          <p:cNvSpPr/>
          <p:nvPr/>
        </p:nvSpPr>
        <p:spPr>
          <a:xfrm rot="21445089">
            <a:off x="6409972" y="4182515"/>
            <a:ext cx="148090" cy="328677"/>
          </a:xfrm>
          <a:prstGeom prst="rightBrace">
            <a:avLst>
              <a:gd name="adj1" fmla="val 63983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06668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823447" y="4324247"/>
            <a:ext cx="191298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725872" y="4117519"/>
            <a:ext cx="201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Re-projection error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0836" y="5839035"/>
            <a:ext cx="857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from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(treat as ground truth)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by inferring depth (by the network) and re-projection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objective from re-projection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0" lang="en-GB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𝑐𝑜𝑟𝑟</m:t>
                          </m:r>
                        </m:sub>
                      </m:sSub>
                      <m:r>
                        <a:rPr kumimoji="0" lang="mr-IN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mr-IN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s-I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sup>
                        <m:e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GB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P</m:t>
                              </m:r>
                              <m:sSub>
                                <m:sSub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𝐭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2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>
            <a:off x="3793137" y="2635432"/>
            <a:ext cx="2282491" cy="114810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81059" y="6162200"/>
            <a:ext cx="331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Cycle Consistency!</a:t>
            </a:r>
          </a:p>
        </p:txBody>
      </p:sp>
      <p:cxnSp>
        <p:nvCxnSpPr>
          <p:cNvPr id="5" name="Straight Arrow Connector 4"/>
          <p:cNvCxnSpPr>
            <a:stCxn id="3" idx="1"/>
          </p:cNvCxnSpPr>
          <p:nvPr/>
        </p:nvCxnSpPr>
        <p:spPr>
          <a:xfrm flipH="1" flipV="1">
            <a:off x="8313933" y="6366761"/>
            <a:ext cx="567126" cy="262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829D57-C6C7-48F7-B7A5-6D836CA1A89D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79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391" y="284970"/>
            <a:ext cx="7024280" cy="3849833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 rot="2142285" flipV="1">
            <a:off x="3462116" y="2938702"/>
            <a:ext cx="1186320" cy="123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 rot="2142285" flipV="1">
            <a:off x="-67400" y="2481874"/>
            <a:ext cx="1186320" cy="123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Testing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2230005"/>
            <a:ext cx="0" cy="2192807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86338" y="5847370"/>
            <a:ext cx="8571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2400">
                <a:solidFill>
                  <a:prstClr val="black"/>
                </a:solidFill>
              </a:rPr>
              <a:t>Use </a:t>
            </a:r>
            <a:r>
              <a:rPr lang="en-GB" sz="2800" b="1">
                <a:solidFill>
                  <a:srgbClr val="0070C0"/>
                </a:solidFill>
              </a:rPr>
              <a:t>only</a:t>
            </a:r>
            <a:r>
              <a:rPr lang="en-GB" sz="2400">
                <a:solidFill>
                  <a:srgbClr val="0070C0"/>
                </a:solidFill>
              </a:rPr>
              <a:t> </a:t>
            </a:r>
            <a:r>
              <a:rPr lang="en-GB" sz="2400"/>
              <a:t>the </a:t>
            </a:r>
            <a:r>
              <a:rPr lang="en-GB" sz="2400">
                <a:solidFill>
                  <a:prstClr val="black"/>
                </a:solidFill>
              </a:rPr>
              <a:t>depth prediction at test time.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3EE6FFE-DC63-4303-B1A6-DE73DED6C5DE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12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391" y="284970"/>
            <a:ext cx="7024280" cy="3849833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 rot="2142285" flipV="1">
            <a:off x="3462116" y="2938702"/>
            <a:ext cx="1186320" cy="123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 rot="2142285" flipV="1">
            <a:off x="-67400" y="2481874"/>
            <a:ext cx="1186320" cy="1239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Testing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2230005"/>
            <a:ext cx="0" cy="2192807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86338" y="5847370"/>
            <a:ext cx="8571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2400">
                <a:solidFill>
                  <a:prstClr val="black"/>
                </a:solidFill>
              </a:rPr>
              <a:t>Use </a:t>
            </a:r>
            <a:r>
              <a:rPr lang="en-GB" sz="2800" b="1">
                <a:solidFill>
                  <a:srgbClr val="0070C0"/>
                </a:solidFill>
              </a:rPr>
              <a:t>only</a:t>
            </a:r>
            <a:r>
              <a:rPr lang="en-GB" sz="2400">
                <a:solidFill>
                  <a:srgbClr val="0070C0"/>
                </a:solidFill>
              </a:rPr>
              <a:t> </a:t>
            </a:r>
            <a:r>
              <a:rPr lang="en-GB" sz="2400"/>
              <a:t>the </a:t>
            </a:r>
            <a:r>
              <a:rPr lang="en-GB" sz="2400">
                <a:solidFill>
                  <a:prstClr val="black"/>
                </a:solidFill>
              </a:rPr>
              <a:t>depth prediction at test time.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09" y="2601681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15" y="2601682"/>
            <a:ext cx="1402823" cy="1777727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sp>
        <p:nvSpPr>
          <p:cNvPr id="16" name="Cube 15"/>
          <p:cNvSpPr/>
          <p:nvPr/>
        </p:nvSpPr>
        <p:spPr>
          <a:xfrm>
            <a:off x="7934171" y="2312317"/>
            <a:ext cx="960698" cy="2430684"/>
          </a:xfrm>
          <a:prstGeom prst="cube">
            <a:avLst>
              <a:gd name="adj" fmla="val 85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ube 16"/>
          <p:cNvSpPr/>
          <p:nvPr/>
        </p:nvSpPr>
        <p:spPr>
          <a:xfrm>
            <a:off x="8411179" y="2601684"/>
            <a:ext cx="749908" cy="1851950"/>
          </a:xfrm>
          <a:prstGeom prst="cube">
            <a:avLst>
              <a:gd name="adj" fmla="val 85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Cube 17"/>
          <p:cNvSpPr/>
          <p:nvPr/>
        </p:nvSpPr>
        <p:spPr>
          <a:xfrm>
            <a:off x="8786133" y="2867901"/>
            <a:ext cx="660013" cy="1319515"/>
          </a:xfrm>
          <a:prstGeom prst="cube">
            <a:avLst>
              <a:gd name="adj" fmla="val 85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9228089" y="2867900"/>
            <a:ext cx="660013" cy="1319515"/>
          </a:xfrm>
          <a:prstGeom prst="cube">
            <a:avLst>
              <a:gd name="adj" fmla="val 85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8411179" y="2867900"/>
            <a:ext cx="18032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786133" y="3159196"/>
            <a:ext cx="806369" cy="2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9357325" y="2896836"/>
            <a:ext cx="660013" cy="1319515"/>
          </a:xfrm>
          <a:prstGeom prst="cube">
            <a:avLst>
              <a:gd name="adj" fmla="val 85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ube 23"/>
          <p:cNvSpPr/>
          <p:nvPr/>
        </p:nvSpPr>
        <p:spPr>
          <a:xfrm>
            <a:off x="9592502" y="2601682"/>
            <a:ext cx="749908" cy="1851950"/>
          </a:xfrm>
          <a:prstGeom prst="cube">
            <a:avLst>
              <a:gd name="adj" fmla="val 85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9757347" y="2601682"/>
            <a:ext cx="749908" cy="1851950"/>
          </a:xfrm>
          <a:prstGeom prst="cube">
            <a:avLst>
              <a:gd name="adj" fmla="val 85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9967456" y="2312315"/>
            <a:ext cx="960698" cy="2430684"/>
          </a:xfrm>
          <a:prstGeom prst="cube">
            <a:avLst>
              <a:gd name="adj" fmla="val 85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10178851" y="2312315"/>
            <a:ext cx="960698" cy="2430684"/>
          </a:xfrm>
          <a:prstGeom prst="cube">
            <a:avLst>
              <a:gd name="adj" fmla="val 854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934" y="2483041"/>
            <a:ext cx="2121762" cy="2089231"/>
          </a:xfrm>
          <a:prstGeom prst="rect">
            <a:avLst/>
          </a:prstGeom>
          <a:scene3d>
            <a:camera prst="orthographicFront">
              <a:rot lat="1200000" lon="17400000" rev="0"/>
            </a:camera>
            <a:lightRig rig="threePt" dir="t"/>
          </a:scene3d>
        </p:spPr>
      </p:pic>
      <p:cxnSp>
        <p:nvCxnSpPr>
          <p:cNvPr id="30" name="Straight Arrow Connector 29"/>
          <p:cNvCxnSpPr/>
          <p:nvPr/>
        </p:nvCxnSpPr>
        <p:spPr>
          <a:xfrm>
            <a:off x="7563780" y="3159196"/>
            <a:ext cx="3575769" cy="0"/>
          </a:xfrm>
          <a:prstGeom prst="straightConnector1">
            <a:avLst/>
          </a:prstGeom>
          <a:ln>
            <a:solidFill>
              <a:srgbClr val="8EF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09429" y="4532640"/>
            <a:ext cx="1978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LiftNet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U-Net architecture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4D518D0-2EA2-44AF-91E4-ADA3A45F7EF6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727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Key Idea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-2" y="4467074"/>
            <a:ext cx="11274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particular view pair only provides sparse constraints at points of correspondences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network with generating a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depth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0436" y="1262174"/>
            <a:ext cx="3639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“Learning from Pointillism”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0" y="1312753"/>
            <a:ext cx="3525036" cy="2881705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A7E68AE-6524-4E0F-A24C-FE0D0E35FC94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65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Key Idea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-2" y="4467074"/>
            <a:ext cx="112745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particular view pair only provides sparse constraints at points of correspondences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0" indent="-457200">
              <a:buFontTx/>
              <a:buAutoNum type="arabicPeriod"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But, the network must predict dense map for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view pairs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network with generating a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depth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0436" y="1262174"/>
            <a:ext cx="3639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“Learning from Pointillism”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1683859" y="1715515"/>
            <a:ext cx="5743637" cy="2311183"/>
            <a:chOff x="6241549" y="4730400"/>
            <a:chExt cx="5734971" cy="2117161"/>
          </a:xfrm>
        </p:grpSpPr>
        <p:sp>
          <p:nvSpPr>
            <p:cNvPr id="23" name="Rectangle 22"/>
            <p:cNvSpPr/>
            <p:nvPr/>
          </p:nvSpPr>
          <p:spPr>
            <a:xfrm>
              <a:off x="6370269" y="4735756"/>
              <a:ext cx="5593635" cy="20476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1549" y="5767561"/>
              <a:ext cx="1440000" cy="1080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6520" y="4730400"/>
              <a:ext cx="1440000" cy="10800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385" y="5767561"/>
              <a:ext cx="1440000" cy="108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8056" y="5767561"/>
              <a:ext cx="1440000" cy="10800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221" y="5767561"/>
              <a:ext cx="1440000" cy="1080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510" y="4730400"/>
              <a:ext cx="1440000" cy="10800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501" y="4730400"/>
              <a:ext cx="1440000" cy="10800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492" y="4730400"/>
              <a:ext cx="1440000" cy="1080000"/>
            </a:xfrm>
            <a:prstGeom prst="rect">
              <a:avLst/>
            </a:prstGeom>
          </p:spPr>
        </p:pic>
      </p:grpSp>
      <p:pic>
        <p:nvPicPr>
          <p:cNvPr id="2" name="Picture 1" descr="A picture containing photo, person, showing&#10;&#10;Description generated with high confidence">
            <a:extLst>
              <a:ext uri="{FF2B5EF4-FFF2-40B4-BE49-F238E27FC236}">
                <a16:creationId xmlns:a16="http://schemas.microsoft.com/office/drawing/2014/main" id="{CDDDE18E-2791-4E34-9685-F7D1726A36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07" y="1725503"/>
            <a:ext cx="1429536" cy="11777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0DCED24-4E83-4F81-9CA4-84CAE6EB0347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64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Key Idea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-2" y="4467074"/>
            <a:ext cx="112745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particular view pair only provides sparse constraints at points of correspondences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0" indent="-457200">
              <a:buFontTx/>
              <a:buAutoNum type="arabicPeriod"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But, the network must predict dense map for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view pairs and </a:t>
            </a:r>
            <a:r>
              <a:rPr lang="en-GB" sz="2400" b="1">
                <a:solidFill>
                  <a:srgbClr val="0070C0"/>
                </a:solidFill>
              </a:rPr>
              <a:t>all </a:t>
            </a:r>
            <a:r>
              <a:rPr lang="en-GB" sz="2000">
                <a:solidFill>
                  <a:prstClr val="black"/>
                </a:solidFill>
              </a:rPr>
              <a:t>sculptures in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training dataset (1000 different sculptures, 170k view pairs, 30M correspondences)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network with generating a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depth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0436" y="1262174"/>
            <a:ext cx="3639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“Learning from Pointillism”</a:t>
            </a:r>
          </a:p>
        </p:txBody>
      </p:sp>
      <p:grpSp>
        <p:nvGrpSpPr>
          <p:cNvPr id="22" name="Group 21"/>
          <p:cNvGrpSpPr>
            <a:grpSpLocks noChangeAspect="1"/>
          </p:cNvGrpSpPr>
          <p:nvPr/>
        </p:nvGrpSpPr>
        <p:grpSpPr>
          <a:xfrm>
            <a:off x="411800" y="1442899"/>
            <a:ext cx="3481699" cy="1401001"/>
            <a:chOff x="6241549" y="4730400"/>
            <a:chExt cx="5734971" cy="2117161"/>
          </a:xfrm>
        </p:grpSpPr>
        <p:sp>
          <p:nvSpPr>
            <p:cNvPr id="23" name="Rectangle 22"/>
            <p:cNvSpPr/>
            <p:nvPr/>
          </p:nvSpPr>
          <p:spPr>
            <a:xfrm>
              <a:off x="6370269" y="4735756"/>
              <a:ext cx="5593635" cy="20476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1549" y="5767561"/>
              <a:ext cx="1440000" cy="108000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6520" y="4730400"/>
              <a:ext cx="1440000" cy="108000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385" y="5767561"/>
              <a:ext cx="1440000" cy="108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8056" y="5767561"/>
              <a:ext cx="1440000" cy="10800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221" y="5767561"/>
              <a:ext cx="1440000" cy="10800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510" y="4730400"/>
              <a:ext cx="1440000" cy="10800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501" y="4730400"/>
              <a:ext cx="1440000" cy="10800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492" y="4730400"/>
              <a:ext cx="1440000" cy="1080000"/>
            </a:xfrm>
            <a:prstGeom prst="rect">
              <a:avLst/>
            </a:prstGeom>
          </p:spPr>
        </p:pic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336" y="1352313"/>
            <a:ext cx="550511" cy="10800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50" y="2038591"/>
            <a:ext cx="806316" cy="1080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45" y="2239108"/>
            <a:ext cx="1109232" cy="1080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36" y="1353093"/>
            <a:ext cx="809737" cy="1080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120" y="2875663"/>
            <a:ext cx="1072848" cy="1080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9" y="2190165"/>
            <a:ext cx="556447" cy="108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20" y="2782313"/>
            <a:ext cx="1239113" cy="108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04" y="2875663"/>
            <a:ext cx="720001" cy="108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11" y="2038591"/>
            <a:ext cx="822960" cy="1080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19" y="2859891"/>
            <a:ext cx="1214634" cy="108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1" y="1239368"/>
            <a:ext cx="785456" cy="1080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4" y="2329236"/>
            <a:ext cx="1398752" cy="1080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2" y="2564271"/>
            <a:ext cx="609948" cy="108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6" y="2037811"/>
            <a:ext cx="1354576" cy="10800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62" y="2858155"/>
            <a:ext cx="1159024" cy="10800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833" y="1353093"/>
            <a:ext cx="679175" cy="1080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94" y="1741403"/>
            <a:ext cx="925542" cy="10800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20" y="1371912"/>
            <a:ext cx="1153706" cy="10800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5" y="2875663"/>
            <a:ext cx="207397" cy="108000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90" y="2212683"/>
            <a:ext cx="1757597" cy="10800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44" y="2190165"/>
            <a:ext cx="518754" cy="10800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84" y="1524980"/>
            <a:ext cx="826410" cy="10800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07" y="2109113"/>
            <a:ext cx="757446" cy="10800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47" y="1214220"/>
            <a:ext cx="687371" cy="10800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079" y="3208635"/>
            <a:ext cx="752727" cy="10800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97" y="1552112"/>
            <a:ext cx="806302" cy="1080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69" y="3054102"/>
            <a:ext cx="614727" cy="10800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" y="2457768"/>
            <a:ext cx="1001131" cy="10800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497" y="3176130"/>
            <a:ext cx="1229878" cy="10800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51" y="2117971"/>
            <a:ext cx="1069265" cy="10800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54" y="1193293"/>
            <a:ext cx="1293353" cy="10800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747" y="2038591"/>
            <a:ext cx="436200" cy="10800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1" y="3101329"/>
            <a:ext cx="587032" cy="10800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65" y="3101329"/>
            <a:ext cx="814154" cy="10800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1" y="2997973"/>
            <a:ext cx="1522205" cy="10800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66" y="1435517"/>
            <a:ext cx="468628" cy="10800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09" y="3026562"/>
            <a:ext cx="1101387" cy="10800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67" y="1197319"/>
            <a:ext cx="1085664" cy="10800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7" y="1353093"/>
            <a:ext cx="919622" cy="10800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649" y="2486562"/>
            <a:ext cx="723020" cy="10800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95" y="3229748"/>
            <a:ext cx="1114981" cy="10800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6FC6089-077F-410A-A1F4-9041BF24777F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95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Key Idea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-2" y="4467074"/>
            <a:ext cx="1127455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particular view pair only provides sparse constraints at points of correspondences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lvl="0" indent="-457200">
              <a:buFontTx/>
              <a:buAutoNum type="arabicPeriod"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But, the network must predict dense map for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view pairs and </a:t>
            </a:r>
            <a:r>
              <a:rPr lang="en-GB" sz="2400" b="1">
                <a:solidFill>
                  <a:srgbClr val="0070C0"/>
                </a:solidFill>
              </a:rPr>
              <a:t>all </a:t>
            </a:r>
            <a:r>
              <a:rPr lang="en-GB" sz="2000">
                <a:solidFill>
                  <a:prstClr val="black"/>
                </a:solidFill>
              </a:rPr>
              <a:t>sculptures in 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training dataset (1000 different sculptures, 170k view pairs, 30M correspondences)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way the network can accomplish this is if the dense depth map is correct for any sculpture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 network with generating a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dense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depth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40436" y="1262174"/>
            <a:ext cx="3639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“Learning from Pointillism”</a:t>
            </a:r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411800" y="1442899"/>
            <a:ext cx="3481699" cy="1401001"/>
            <a:chOff x="6241549" y="4730400"/>
            <a:chExt cx="5734971" cy="2117161"/>
          </a:xfrm>
        </p:grpSpPr>
        <p:sp>
          <p:nvSpPr>
            <p:cNvPr id="17" name="Rectangle 16"/>
            <p:cNvSpPr/>
            <p:nvPr/>
          </p:nvSpPr>
          <p:spPr>
            <a:xfrm>
              <a:off x="6370269" y="4735756"/>
              <a:ext cx="5593635" cy="20476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1549" y="5767561"/>
              <a:ext cx="1440000" cy="1080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6520" y="4730400"/>
              <a:ext cx="1440000" cy="1080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385" y="5767561"/>
              <a:ext cx="1440000" cy="1080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8056" y="5767561"/>
              <a:ext cx="1440000" cy="10800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221" y="5767561"/>
              <a:ext cx="1440000" cy="10800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510" y="4730400"/>
              <a:ext cx="1440000" cy="10800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501" y="4730400"/>
              <a:ext cx="1440000" cy="10800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492" y="4730400"/>
              <a:ext cx="1440000" cy="1080000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336" y="1352313"/>
            <a:ext cx="550511" cy="108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50" y="2038591"/>
            <a:ext cx="806316" cy="108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45" y="2239108"/>
            <a:ext cx="1109232" cy="108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636" y="1353093"/>
            <a:ext cx="809737" cy="108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120" y="2875663"/>
            <a:ext cx="1072848" cy="108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49" y="2190165"/>
            <a:ext cx="556447" cy="108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20" y="2782313"/>
            <a:ext cx="1239113" cy="108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04" y="2875663"/>
            <a:ext cx="720001" cy="1080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11" y="2038591"/>
            <a:ext cx="822960" cy="108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19" y="2859891"/>
            <a:ext cx="1214634" cy="1080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1" y="1239368"/>
            <a:ext cx="785456" cy="108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84" y="2329236"/>
            <a:ext cx="1398752" cy="1080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82" y="2564271"/>
            <a:ext cx="609948" cy="1080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336" y="2037811"/>
            <a:ext cx="1354576" cy="1080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962" y="2858155"/>
            <a:ext cx="1159024" cy="1080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833" y="1353093"/>
            <a:ext cx="679175" cy="1080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94" y="1741403"/>
            <a:ext cx="925542" cy="1080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20" y="1371912"/>
            <a:ext cx="1153706" cy="1080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5" y="2875663"/>
            <a:ext cx="207397" cy="1080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990" y="2212683"/>
            <a:ext cx="1757597" cy="1080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44" y="2190165"/>
            <a:ext cx="518754" cy="1080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484" y="1524980"/>
            <a:ext cx="826410" cy="1080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07" y="2109113"/>
            <a:ext cx="757446" cy="1080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47" y="1214220"/>
            <a:ext cx="687371" cy="1080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079" y="3208635"/>
            <a:ext cx="752727" cy="1080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97" y="1552112"/>
            <a:ext cx="806302" cy="1080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69" y="3054102"/>
            <a:ext cx="614727" cy="1080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" y="2457768"/>
            <a:ext cx="1001131" cy="10800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497" y="3176130"/>
            <a:ext cx="1229878" cy="10800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751" y="2117971"/>
            <a:ext cx="1069265" cy="1080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854" y="1193293"/>
            <a:ext cx="1293353" cy="10800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747" y="2038591"/>
            <a:ext cx="436200" cy="10800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1" y="3101329"/>
            <a:ext cx="587032" cy="10800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65" y="3101329"/>
            <a:ext cx="814154" cy="1080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1" y="2997973"/>
            <a:ext cx="1522205" cy="1080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266" y="1435517"/>
            <a:ext cx="468628" cy="1080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09" y="3026562"/>
            <a:ext cx="1101387" cy="1080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567" y="1197319"/>
            <a:ext cx="1085664" cy="108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7" y="1353093"/>
            <a:ext cx="919622" cy="108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649" y="2486562"/>
            <a:ext cx="723020" cy="108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95" y="3229748"/>
            <a:ext cx="1114981" cy="10800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AB6AD12-A12C-4924-993E-FE8CAFD07DE6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781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2400" y="5669893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Related work on real data: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Tinghui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Zhou, Matthew Brown, Noah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Snavely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David G. Lowe. "Unsupervised learning of depth and ego-motion from video." C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VPR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David Novotny, Diane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Larlus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Andrea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Vedaldi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"Learning 3d object categories by looking around them." 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ICCV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 2017.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Zhengqi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 and Noah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Snavely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"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MegaDepth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Learning Single-View Depth Prediction from Internet Photos." 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CVPR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2018.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91187" y="1158535"/>
            <a:ext cx="11609460" cy="1052473"/>
          </a:xfrm>
          <a:prstGeom prst="rect">
            <a:avLst/>
          </a:prstGeom>
          <a:solidFill>
            <a:srgbClr val="DEEBF7">
              <a:alpha val="8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38117" y="129412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/>
              <a:t>⇒ </a:t>
            </a:r>
            <a:r>
              <a:rPr lang="en-GB" sz="2400">
                <a:solidFill>
                  <a:prstClr val="black"/>
                </a:solidFill>
              </a:rPr>
              <a:t>“a technique of painting in which small, distinct dots of colour are applied in patterns to form an image.”</a:t>
            </a:r>
          </a:p>
          <a:p>
            <a:endParaRPr lang="en-US" sz="2400"/>
          </a:p>
        </p:txBody>
      </p:sp>
      <p:pic>
        <p:nvPicPr>
          <p:cNvPr id="1026" name="Picture 2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65" y="2388179"/>
            <a:ext cx="2242954" cy="234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7" t="23732" r="53810" b="54600"/>
          <a:stretch/>
        </p:blipFill>
        <p:spPr bwMode="auto">
          <a:xfrm>
            <a:off x="10133798" y="2634587"/>
            <a:ext cx="1672378" cy="187581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524486" y="2977121"/>
            <a:ext cx="372759" cy="44805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/>
          </p:cNvCxnSpPr>
          <p:nvPr/>
        </p:nvCxnSpPr>
        <p:spPr>
          <a:xfrm flipV="1">
            <a:off x="7710866" y="2634587"/>
            <a:ext cx="3259121" cy="342534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7710866" y="3425176"/>
            <a:ext cx="3259121" cy="1085221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4" descr="mage result for pointillism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62280" y="4446123"/>
            <a:ext cx="21760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/>
              <a:t>Georges Seurat  (1859–1891)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692575" y="4734870"/>
            <a:ext cx="2576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https://</a:t>
            </a:r>
            <a:r>
              <a:rPr lang="en-US" sz="1000" err="1"/>
              <a:t>www.deviantart.com</a:t>
            </a:r>
            <a:r>
              <a:rPr lang="en-US" sz="1000"/>
              <a:t>/</a:t>
            </a:r>
            <a:r>
              <a:rPr lang="en-US" sz="1000" err="1"/>
              <a:t>sweetgeminimb</a:t>
            </a:r>
            <a:r>
              <a:rPr lang="en-US" sz="1000"/>
              <a:t>/art/Lion-Pointillism-569127853</a:t>
            </a:r>
          </a:p>
        </p:txBody>
      </p:sp>
      <p:pic>
        <p:nvPicPr>
          <p:cNvPr id="5" name="Picture 2" descr="ile:Seurat-Gravelines-Annonciad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40" y="2544423"/>
            <a:ext cx="3085923" cy="1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le:Seurat-Gravelines-Annonciad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6" t="33374" r="44667" b="47606"/>
          <a:stretch/>
        </p:blipFill>
        <p:spPr bwMode="auto">
          <a:xfrm>
            <a:off x="4132259" y="2630034"/>
            <a:ext cx="1317603" cy="174755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2078412" y="3148684"/>
            <a:ext cx="186380" cy="22402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V="1">
            <a:off x="2171602" y="2630034"/>
            <a:ext cx="2619459" cy="51865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</p:cNvCxnSpPr>
          <p:nvPr/>
        </p:nvCxnSpPr>
        <p:spPr>
          <a:xfrm>
            <a:off x="2171602" y="3372712"/>
            <a:ext cx="2619459" cy="1004872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A931E9C-BE0E-4C60-BDE2-0399CEBDCAAB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A8E859E-5692-4629-80D3-6F3542B79694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eaLnBrk="1" fontAlgn="auto" latinLnBrk="0" hangingPunct="1">
              <a:buClrTx/>
              <a:buSzTx/>
              <a:buNone/>
              <a:tabLst/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Pointillism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567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 Light"/>
                <a:ea typeface="Lucida Sans Unicode" charset="0"/>
                <a:cs typeface="Calibri Light"/>
              </a:rPr>
              <a:t>Objective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0" y="6120809"/>
            <a:ext cx="12192000" cy="7371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32" y="6189500"/>
            <a:ext cx="456369" cy="61127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61" y="6189500"/>
            <a:ext cx="607224" cy="61127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4" y="6189500"/>
            <a:ext cx="701329" cy="61127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45" y="6189500"/>
            <a:ext cx="407515" cy="61127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93" y="6189500"/>
            <a:ext cx="465789" cy="61127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36" y="6189500"/>
            <a:ext cx="687474" cy="61127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18" y="6189500"/>
            <a:ext cx="791683" cy="61127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83" y="6188720"/>
            <a:ext cx="345226" cy="61127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17" y="6188720"/>
            <a:ext cx="766680" cy="61127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49" y="6188720"/>
            <a:ext cx="655999" cy="61127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" y="6189500"/>
            <a:ext cx="117385" cy="61127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260" y="6188720"/>
            <a:ext cx="994787" cy="61127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44" y="6188720"/>
            <a:ext cx="467742" cy="61127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20" y="6188720"/>
            <a:ext cx="426038" cy="61127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95" y="6188720"/>
            <a:ext cx="347931" cy="61127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6" y="6189500"/>
            <a:ext cx="566633" cy="61127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21" y="6188720"/>
            <a:ext cx="696102" cy="611272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28" y="6189500"/>
            <a:ext cx="246886" cy="61127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36" y="6189500"/>
            <a:ext cx="861557" cy="6112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94" y="1758599"/>
            <a:ext cx="1685966" cy="236460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448785" y="2177450"/>
            <a:ext cx="1392866" cy="153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3841652" y="2508561"/>
            <a:ext cx="1681050" cy="66985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16449" y="2658820"/>
            <a:ext cx="97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LiftNet</a:t>
            </a:r>
            <a:endParaRPr lang="en-US" b="1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417" y="2001798"/>
            <a:ext cx="1778519" cy="17785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607" y="1526695"/>
            <a:ext cx="4681922" cy="263358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5656CBE-92BE-440C-B0D4-5670D17071A4}"/>
              </a:ext>
            </a:extLst>
          </p:cNvPr>
          <p:cNvCxnSpPr/>
          <p:nvPr/>
        </p:nvCxnSpPr>
        <p:spPr>
          <a:xfrm flipV="1">
            <a:off x="984422" y="1219199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963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Training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both paths for training: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9" y="956256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60" y="956256"/>
            <a:ext cx="1403469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8807224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848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-1044391" y="284970"/>
            <a:ext cx="7024280" cy="3893402"/>
            <a:chOff x="-379320" y="5239298"/>
            <a:chExt cx="3593034" cy="204395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9320" y="5239298"/>
              <a:ext cx="3593034" cy="202108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2142285" flipV="1">
              <a:off x="1925832" y="6632452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2142285" flipV="1">
              <a:off x="120427" y="6392627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3385" y="2997767"/>
            <a:ext cx="2179895" cy="276120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cxnSp>
        <p:nvCxnSpPr>
          <p:cNvPr id="45" name="Straight Arrow Connector 44"/>
          <p:cNvCxnSpPr/>
          <p:nvPr/>
        </p:nvCxnSpPr>
        <p:spPr>
          <a:xfrm flipV="1">
            <a:off x="1711535" y="4224672"/>
            <a:ext cx="4585876" cy="230116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16811" y="3628667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8921" y="2675121"/>
            <a:ext cx="25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7048" y="3932853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2230005"/>
            <a:ext cx="0" cy="2192807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693733" y="2198430"/>
            <a:ext cx="4585876" cy="2274276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Brace 54"/>
          <p:cNvSpPr/>
          <p:nvPr/>
        </p:nvSpPr>
        <p:spPr>
          <a:xfrm rot="21445089">
            <a:off x="6409972" y="4182515"/>
            <a:ext cx="148090" cy="328677"/>
          </a:xfrm>
          <a:prstGeom prst="rightBrace">
            <a:avLst>
              <a:gd name="adj1" fmla="val 63983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06668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823447" y="4324247"/>
            <a:ext cx="191298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725872" y="4117519"/>
            <a:ext cx="201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Re-projection error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0836" y="5839035"/>
            <a:ext cx="857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from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(treat as ground truth)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by inferring depth (by the network) and re-projection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objective from re-projection error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716390" y="6040429"/>
            <a:ext cx="2609294" cy="0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8177048" y="6366760"/>
            <a:ext cx="2148636" cy="0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0" lang="en-GB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𝑐𝑜𝑟𝑟</m:t>
                          </m:r>
                        </m:sub>
                      </m:sSub>
                      <m:r>
                        <a:rPr kumimoji="0" lang="mr-IN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mr-IN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s-I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sup>
                        <m:e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GB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P</m:t>
                              </m:r>
                              <m:sSub>
                                <m:sSub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𝐭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2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>
            <a:off x="3793137" y="2635432"/>
            <a:ext cx="2282491" cy="114810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B2F247-FF4F-40C5-9702-F3690C0D5798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014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 details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both paths for training: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9" y="956256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60" y="956256"/>
            <a:ext cx="1403469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8807224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848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-1044391" y="284970"/>
            <a:ext cx="7024280" cy="3893402"/>
            <a:chOff x="-379320" y="5239298"/>
            <a:chExt cx="3593034" cy="204395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9320" y="5239298"/>
              <a:ext cx="3593034" cy="202108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2142285" flipV="1">
              <a:off x="1925832" y="6632452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2142285" flipV="1">
              <a:off x="120427" y="6392627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3385" y="2997767"/>
            <a:ext cx="2179895" cy="276120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cxnSp>
        <p:nvCxnSpPr>
          <p:cNvPr id="45" name="Straight Arrow Connector 44"/>
          <p:cNvCxnSpPr/>
          <p:nvPr/>
        </p:nvCxnSpPr>
        <p:spPr>
          <a:xfrm flipV="1">
            <a:off x="1711535" y="4224672"/>
            <a:ext cx="4585876" cy="230116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16811" y="3628667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8921" y="2675121"/>
            <a:ext cx="25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7048" y="3932853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2230005"/>
            <a:ext cx="0" cy="2192807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693733" y="2198430"/>
            <a:ext cx="4585876" cy="2274276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Brace 54"/>
          <p:cNvSpPr/>
          <p:nvPr/>
        </p:nvSpPr>
        <p:spPr>
          <a:xfrm rot="21445089">
            <a:off x="6409972" y="4182515"/>
            <a:ext cx="148090" cy="328677"/>
          </a:xfrm>
          <a:prstGeom prst="rightBrace">
            <a:avLst>
              <a:gd name="adj1" fmla="val 63983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06668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823447" y="4324247"/>
            <a:ext cx="191298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725872" y="4117519"/>
            <a:ext cx="201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Re-projection error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0836" y="5839035"/>
            <a:ext cx="857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from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(treat as ground truth)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by inferring depth (by the network) and re-projection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objective from re-projection error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716390" y="6040429"/>
            <a:ext cx="2609294" cy="0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8177048" y="6366760"/>
            <a:ext cx="2148636" cy="0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0" lang="en-GB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𝑐𝑜𝑟𝑟</m:t>
                          </m:r>
                        </m:sub>
                      </m:sSub>
                      <m:r>
                        <a:rPr kumimoji="0" lang="mr-IN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mr-IN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s-I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sup>
                        <m:e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GB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P</m:t>
                              </m:r>
                              <m:sSub>
                                <m:sSub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𝐭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2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>
            <a:off x="3793137" y="2635432"/>
            <a:ext cx="2282491" cy="114810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nut 2"/>
          <p:cNvSpPr/>
          <p:nvPr/>
        </p:nvSpPr>
        <p:spPr>
          <a:xfrm>
            <a:off x="5033695" y="2656726"/>
            <a:ext cx="519037" cy="597430"/>
          </a:xfrm>
          <a:prstGeom prst="donut">
            <a:avLst>
              <a:gd name="adj" fmla="val 17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18804" y="2284108"/>
            <a:ext cx="25756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24FEDF-BD06-4B3F-9F44-853515F34A01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6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 details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both paths for training: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9" y="956256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60" y="956256"/>
            <a:ext cx="1403469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8807224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848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-1044391" y="284970"/>
            <a:ext cx="7024280" cy="3893402"/>
            <a:chOff x="-379320" y="5239298"/>
            <a:chExt cx="3593034" cy="204395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9320" y="5239298"/>
              <a:ext cx="3593034" cy="202108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2142285" flipV="1">
              <a:off x="1925832" y="6632452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2142285" flipV="1">
              <a:off x="120427" y="6392627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3385" y="2997767"/>
            <a:ext cx="2179895" cy="276120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cxnSp>
        <p:nvCxnSpPr>
          <p:cNvPr id="45" name="Straight Arrow Connector 44"/>
          <p:cNvCxnSpPr/>
          <p:nvPr/>
        </p:nvCxnSpPr>
        <p:spPr>
          <a:xfrm flipV="1">
            <a:off x="1711535" y="4224672"/>
            <a:ext cx="4585876" cy="230116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16811" y="3628667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8921" y="2675121"/>
            <a:ext cx="25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 dirty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7048" y="3932853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2230005"/>
            <a:ext cx="0" cy="2192807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693733" y="2198430"/>
            <a:ext cx="4585876" cy="2274276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Brace 54"/>
          <p:cNvSpPr/>
          <p:nvPr/>
        </p:nvSpPr>
        <p:spPr>
          <a:xfrm rot="21445089">
            <a:off x="6409972" y="4182515"/>
            <a:ext cx="148090" cy="328677"/>
          </a:xfrm>
          <a:prstGeom prst="rightBrace">
            <a:avLst>
              <a:gd name="adj1" fmla="val 63983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06668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823447" y="4324247"/>
            <a:ext cx="191298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725872" y="4117519"/>
            <a:ext cx="201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Re-projection error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0836" y="5839035"/>
            <a:ext cx="857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from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(treat as ground truth)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by inferring depth (by the network) and re-projection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objective from re-projection error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716390" y="6040429"/>
            <a:ext cx="2609294" cy="0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8177048" y="6366760"/>
            <a:ext cx="2148636" cy="0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0" lang="en-GB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𝑐𝑜𝑟𝑟</m:t>
                          </m:r>
                        </m:sub>
                      </m:sSub>
                      <m:r>
                        <a:rPr kumimoji="0" lang="mr-IN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mr-IN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s-I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sup>
                        <m:e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GB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P</m:t>
                              </m:r>
                              <m:sSub>
                                <m:sSub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𝐭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2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>
            <a:off x="3793137" y="2635432"/>
            <a:ext cx="2282491" cy="114810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onut 31"/>
          <p:cNvSpPr/>
          <p:nvPr/>
        </p:nvSpPr>
        <p:spPr>
          <a:xfrm>
            <a:off x="5033695" y="2656726"/>
            <a:ext cx="519037" cy="597430"/>
          </a:xfrm>
          <a:prstGeom prst="donut">
            <a:avLst>
              <a:gd name="adj" fmla="val 17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>
            <a:off x="10066165" y="4824453"/>
            <a:ext cx="519037" cy="597430"/>
          </a:xfrm>
          <a:prstGeom prst="donut">
            <a:avLst>
              <a:gd name="adj" fmla="val 17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357716" y="5321770"/>
            <a:ext cx="25756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18804" y="2284108"/>
            <a:ext cx="25756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070019-A725-4707-9526-BF12D901C8F3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955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 details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both paths for training: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9" y="956256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60" y="956256"/>
            <a:ext cx="1403469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8807224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848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-1044391" y="284970"/>
            <a:ext cx="7024280" cy="3893402"/>
            <a:chOff x="-379320" y="5239298"/>
            <a:chExt cx="3593034" cy="204395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9320" y="5239298"/>
              <a:ext cx="3593034" cy="202108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2142285" flipV="1">
              <a:off x="1925832" y="6632452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2142285" flipV="1">
              <a:off x="120427" y="6392627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3385" y="2997767"/>
            <a:ext cx="2179895" cy="276120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cxnSp>
        <p:nvCxnSpPr>
          <p:cNvPr id="45" name="Straight Arrow Connector 44"/>
          <p:cNvCxnSpPr/>
          <p:nvPr/>
        </p:nvCxnSpPr>
        <p:spPr>
          <a:xfrm flipV="1">
            <a:off x="1711535" y="4224672"/>
            <a:ext cx="4585876" cy="230116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16811" y="3628667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8921" y="2675121"/>
            <a:ext cx="25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7048" y="3932853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2230005"/>
            <a:ext cx="0" cy="2192807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693733" y="2198430"/>
            <a:ext cx="4585876" cy="2274276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Brace 54"/>
          <p:cNvSpPr/>
          <p:nvPr/>
        </p:nvSpPr>
        <p:spPr>
          <a:xfrm rot="21445089">
            <a:off x="6409972" y="4182515"/>
            <a:ext cx="148090" cy="328677"/>
          </a:xfrm>
          <a:prstGeom prst="rightBrace">
            <a:avLst>
              <a:gd name="adj1" fmla="val 63983"/>
              <a:gd name="adj2" fmla="val 50000"/>
            </a:avLst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06668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823447" y="4324247"/>
            <a:ext cx="1912989" cy="0"/>
          </a:xfrm>
          <a:prstGeom prst="straightConnector1">
            <a:avLst/>
          </a:prstGeom>
          <a:ln w="38100">
            <a:solidFill>
              <a:schemeClr val="accent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725872" y="4117519"/>
            <a:ext cx="201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Re-projection error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10836" y="5839035"/>
            <a:ext cx="857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from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(treat as ground truth)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by inferring depth (by the network) and re-projection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objective from re-projection error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716390" y="6040429"/>
            <a:ext cx="2609294" cy="0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8177048" y="6366760"/>
            <a:ext cx="2148636" cy="0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0" lang="en-GB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𝑐𝑜𝑟𝑟</m:t>
                          </m:r>
                        </m:sub>
                      </m:sSub>
                      <m:r>
                        <a:rPr kumimoji="0" lang="mr-IN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mr-IN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s-I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sup>
                        <m:e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GB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P</m:t>
                              </m:r>
                              <m:sSub>
                                <m:sSub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𝐭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2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04" y="4532237"/>
                <a:ext cx="4353555" cy="118186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/>
          <p:nvPr/>
        </p:nvCxnSpPr>
        <p:spPr>
          <a:xfrm>
            <a:off x="3793137" y="2635432"/>
            <a:ext cx="2282491" cy="114810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Donut 31"/>
          <p:cNvSpPr/>
          <p:nvPr/>
        </p:nvSpPr>
        <p:spPr>
          <a:xfrm>
            <a:off x="5033695" y="2656726"/>
            <a:ext cx="519037" cy="597430"/>
          </a:xfrm>
          <a:prstGeom prst="donut">
            <a:avLst>
              <a:gd name="adj" fmla="val 17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>
            <a:off x="10066165" y="4824453"/>
            <a:ext cx="519037" cy="597430"/>
          </a:xfrm>
          <a:prstGeom prst="donut">
            <a:avLst>
              <a:gd name="adj" fmla="val 17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357716" y="5321770"/>
            <a:ext cx="25756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18804" y="2284108"/>
            <a:ext cx="25756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8" name="Donut 37"/>
          <p:cNvSpPr/>
          <p:nvPr/>
        </p:nvSpPr>
        <p:spPr>
          <a:xfrm rot="21378494">
            <a:off x="1436544" y="4079515"/>
            <a:ext cx="5083289" cy="597430"/>
          </a:xfrm>
          <a:prstGeom prst="donut">
            <a:avLst>
              <a:gd name="adj" fmla="val 179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16593" y="4625020"/>
            <a:ext cx="25756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CB31DE8-AAFC-4A97-A43F-285568CC78A9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06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430038" y="4168452"/>
            <a:ext cx="3771572" cy="2212028"/>
            <a:chOff x="858301" y="783727"/>
            <a:chExt cx="9358323" cy="5468479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858301" y="783727"/>
              <a:ext cx="7024280" cy="3893402"/>
              <a:chOff x="-379320" y="5239298"/>
              <a:chExt cx="3593034" cy="2043955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9320" y="5239298"/>
                <a:ext cx="3593034" cy="2021082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 rot="2142285" flipV="1">
                <a:off x="1925832" y="6632452"/>
                <a:ext cx="606822" cy="6508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142285" flipV="1">
                <a:off x="120427" y="6392627"/>
                <a:ext cx="606822" cy="6508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0355" y="3495577"/>
              <a:ext cx="2180170" cy="2762820"/>
            </a:xfrm>
            <a:prstGeom prst="rect">
              <a:avLst/>
            </a:prstGeom>
            <a:scene3d>
              <a:camera prst="orthographicFront">
                <a:rot lat="1800000" lon="3300000" rev="0"/>
              </a:camera>
              <a:lightRig rig="threePt" dir="t"/>
            </a:scene3d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746076" y="3496524"/>
              <a:ext cx="2179895" cy="2761200"/>
            </a:xfrm>
            <a:prstGeom prst="rect">
              <a:avLst/>
            </a:prstGeom>
            <a:scene3d>
              <a:camera prst="orthographicFront">
                <a:rot lat="1800000" lon="3300000" rev="0"/>
              </a:camera>
              <a:lightRig rig="threePt" dir="t"/>
            </a:scene3d>
          </p:spPr>
        </p:pic>
        <p:cxnSp>
          <p:nvCxnSpPr>
            <p:cNvPr id="39" name="Straight Arrow Connector 38"/>
            <p:cNvCxnSpPr/>
            <p:nvPr/>
          </p:nvCxnSpPr>
          <p:spPr>
            <a:xfrm flipV="1">
              <a:off x="3614227" y="4723429"/>
              <a:ext cx="4585876" cy="230116"/>
            </a:xfrm>
            <a:prstGeom prst="straightConnector1">
              <a:avLst/>
            </a:prstGeom>
            <a:ln w="50800">
              <a:solidFill>
                <a:schemeClr val="accent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319502" y="4127425"/>
              <a:ext cx="859339" cy="684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200" b="1" i="0" u="none" strike="noStrike" kern="1200" cap="none" spc="0" normalizeH="0" baseline="-25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kumimoji="0" lang="en-US" sz="1200" b="1" i="0" u="none" strike="noStrike" kern="1200" cap="none" spc="0" normalizeH="0" baseline="30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6046839" y="2964426"/>
              <a:ext cx="1835742" cy="123886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013278" y="3019750"/>
              <a:ext cx="253572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 flipV="1">
              <a:off x="3566848" y="2397010"/>
              <a:ext cx="0" cy="2520000"/>
            </a:xfrm>
            <a:prstGeom prst="straightConnector1">
              <a:avLst/>
            </a:prstGeom>
            <a:ln w="38100">
              <a:solidFill>
                <a:srgbClr val="50F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444687" y="2472118"/>
              <a:ext cx="982204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50FE29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kumimoji="0" lang="en-US" sz="1200" b="1" i="0" u="none" strike="noStrike" kern="1200" cap="none" spc="0" normalizeH="0" baseline="-25000" noProof="0">
                  <a:ln>
                    <a:noFill/>
                  </a:ln>
                  <a:solidFill>
                    <a:srgbClr val="50FE29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i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72020" y="4455257"/>
              <a:ext cx="859339" cy="684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200" b="1" i="0" u="none" strike="noStrike" kern="1200" cap="none" spc="0" normalizeH="0" baseline="-25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kumimoji="0" lang="en-US" sz="1200" b="1" i="0" u="none" strike="noStrike" kern="1200" cap="none" spc="0" normalizeH="0" baseline="30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557717" y="2343454"/>
              <a:ext cx="4351516" cy="2853457"/>
            </a:xfrm>
            <a:prstGeom prst="straightConnector1">
              <a:avLst/>
            </a:prstGeom>
            <a:ln w="28575">
              <a:solidFill>
                <a:srgbClr val="50FE29"/>
              </a:solidFill>
              <a:prstDash val="lg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/>
            <p:cNvSpPr/>
            <p:nvPr/>
          </p:nvSpPr>
          <p:spPr>
            <a:xfrm rot="2336095">
              <a:off x="8130078" y="4586154"/>
              <a:ext cx="173324" cy="848924"/>
            </a:xfrm>
            <a:prstGeom prst="rightBrace">
              <a:avLst>
                <a:gd name="adj1" fmla="val 63983"/>
                <a:gd name="adj2" fmla="val 50000"/>
              </a:avLst>
            </a:prstGeom>
            <a:ln w="38100">
              <a:solidFill>
                <a:srgbClr val="F02E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76981" y="5567421"/>
              <a:ext cx="3009417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Source view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90387" y="5567421"/>
              <a:ext cx="3009417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view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10604" y="1318955"/>
                <a:ext cx="10079268" cy="1258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500" b="1">
                    <a:solidFill>
                      <a:prstClr val="black"/>
                    </a:solidFill>
                  </a:rPr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𝐭</m:t>
                        </m:r>
                      </m:sup>
                    </m:sSubSup>
                    <m: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P</m:t>
                    </m:r>
                    <m: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𝐗</m:t>
                        </m:r>
                      </m:e>
                      <m:sub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500" b="1">
                    <a:solidFill>
                      <a:prstClr val="black"/>
                    </a:solidFill>
                  </a:rPr>
                  <a:t> 		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𝐗</m:t>
                        </m:r>
                      </m:e>
                      <m:sub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GB" sz="2500" b="1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mr-IN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5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sup>
                            </m:sSubSup>
                            <m:r>
                              <a:rPr lang="en-GB" sz="25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sup>
                            </m:sSubSup>
                            <m:r>
                              <a:rPr lang="en-GB" sz="25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500" b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GB" sz="250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 1</m:t>
                            </m:r>
                          </m:e>
                        </m:d>
                      </m:e>
                      <m:sup>
                        <m:r>
                          <a:rPr lang="en-GB" sz="25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GB" sz="2500" b="1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endPara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04" y="1318955"/>
                <a:ext cx="10079268" cy="1258358"/>
              </a:xfrm>
              <a:prstGeom prst="rect">
                <a:avLst/>
              </a:prstGeom>
              <a:blipFill>
                <a:blip r:embed="rId6"/>
                <a:stretch>
                  <a:fillRect t="-2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CD97618-AC27-4CC1-9D83-076CFA27B8EF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36685A6-C61D-4829-9A4C-F1F52BC6B455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1. The camera</a:t>
            </a:r>
            <a:endParaRPr lang="en-US" sz="4000" b="1" dirty="0">
              <a:solidFill>
                <a:schemeClr val="accent5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5046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430038" y="4168452"/>
            <a:ext cx="3771572" cy="2212028"/>
            <a:chOff x="858301" y="783727"/>
            <a:chExt cx="9358323" cy="5468479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858301" y="783727"/>
              <a:ext cx="7024280" cy="3893402"/>
              <a:chOff x="-379320" y="5239298"/>
              <a:chExt cx="3593034" cy="2043955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9320" y="5239298"/>
                <a:ext cx="3593034" cy="2021082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 rot="2142285" flipV="1">
                <a:off x="1925832" y="6632452"/>
                <a:ext cx="606822" cy="6508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142285" flipV="1">
                <a:off x="120427" y="6392627"/>
                <a:ext cx="606822" cy="6508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0355" y="3495577"/>
              <a:ext cx="2180170" cy="2762820"/>
            </a:xfrm>
            <a:prstGeom prst="rect">
              <a:avLst/>
            </a:prstGeom>
            <a:scene3d>
              <a:camera prst="orthographicFront">
                <a:rot lat="1800000" lon="3300000" rev="0"/>
              </a:camera>
              <a:lightRig rig="threePt" dir="t"/>
            </a:scene3d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746076" y="3496524"/>
              <a:ext cx="2179895" cy="2761200"/>
            </a:xfrm>
            <a:prstGeom prst="rect">
              <a:avLst/>
            </a:prstGeom>
            <a:scene3d>
              <a:camera prst="orthographicFront">
                <a:rot lat="1800000" lon="3300000" rev="0"/>
              </a:camera>
              <a:lightRig rig="threePt" dir="t"/>
            </a:scene3d>
          </p:spPr>
        </p:pic>
        <p:cxnSp>
          <p:nvCxnSpPr>
            <p:cNvPr id="39" name="Straight Arrow Connector 38"/>
            <p:cNvCxnSpPr/>
            <p:nvPr/>
          </p:nvCxnSpPr>
          <p:spPr>
            <a:xfrm flipV="1">
              <a:off x="3614227" y="4723429"/>
              <a:ext cx="4585876" cy="230116"/>
            </a:xfrm>
            <a:prstGeom prst="straightConnector1">
              <a:avLst/>
            </a:prstGeom>
            <a:ln w="50800">
              <a:solidFill>
                <a:schemeClr val="accent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319502" y="4127425"/>
              <a:ext cx="859339" cy="684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200" b="1" i="0" u="none" strike="noStrike" kern="1200" cap="none" spc="0" normalizeH="0" baseline="-25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kumimoji="0" lang="en-US" sz="1200" b="1" i="0" u="none" strike="noStrike" kern="1200" cap="none" spc="0" normalizeH="0" baseline="30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6046839" y="2964426"/>
              <a:ext cx="1835742" cy="123886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013278" y="3019750"/>
              <a:ext cx="253572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 flipV="1">
              <a:off x="3566848" y="2397010"/>
              <a:ext cx="0" cy="2520000"/>
            </a:xfrm>
            <a:prstGeom prst="straightConnector1">
              <a:avLst/>
            </a:prstGeom>
            <a:ln w="38100">
              <a:solidFill>
                <a:srgbClr val="50F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444687" y="2472118"/>
              <a:ext cx="982204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50FE29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kumimoji="0" lang="en-US" sz="1200" b="1" i="0" u="none" strike="noStrike" kern="1200" cap="none" spc="0" normalizeH="0" baseline="-25000" noProof="0">
                  <a:ln>
                    <a:noFill/>
                  </a:ln>
                  <a:solidFill>
                    <a:srgbClr val="50FE29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i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72020" y="4455257"/>
              <a:ext cx="859339" cy="684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200" b="1" i="0" u="none" strike="noStrike" kern="1200" cap="none" spc="0" normalizeH="0" baseline="-25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kumimoji="0" lang="en-US" sz="1200" b="1" i="0" u="none" strike="noStrike" kern="1200" cap="none" spc="0" normalizeH="0" baseline="30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557717" y="2343454"/>
              <a:ext cx="4351516" cy="2853457"/>
            </a:xfrm>
            <a:prstGeom prst="straightConnector1">
              <a:avLst/>
            </a:prstGeom>
            <a:ln w="28575">
              <a:solidFill>
                <a:srgbClr val="50FE29"/>
              </a:solidFill>
              <a:prstDash val="lg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/>
            <p:cNvSpPr/>
            <p:nvPr/>
          </p:nvSpPr>
          <p:spPr>
            <a:xfrm rot="2336095">
              <a:off x="8130078" y="4586154"/>
              <a:ext cx="173324" cy="848924"/>
            </a:xfrm>
            <a:prstGeom prst="rightBrace">
              <a:avLst>
                <a:gd name="adj1" fmla="val 63983"/>
                <a:gd name="adj2" fmla="val 50000"/>
              </a:avLst>
            </a:prstGeom>
            <a:ln w="38100">
              <a:solidFill>
                <a:srgbClr val="F02E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76981" y="5567421"/>
              <a:ext cx="3009417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Source view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90387" y="5567421"/>
              <a:ext cx="3009417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view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10604" y="1318955"/>
                <a:ext cx="10079268" cy="24232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500" b="1">
                    <a:solidFill>
                      <a:prstClr val="black"/>
                    </a:solidFill>
                  </a:rPr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𝐭</m:t>
                        </m:r>
                      </m:sup>
                    </m:sSubSup>
                    <m: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P</m:t>
                    </m:r>
                    <m: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𝐗</m:t>
                        </m:r>
                      </m:e>
                      <m:sub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500" b="1">
                    <a:solidFill>
                      <a:prstClr val="black"/>
                    </a:solidFill>
                  </a:rPr>
                  <a:t> 		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𝐗</m:t>
                        </m:r>
                      </m:e>
                      <m:sub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GB" sz="2500" b="1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mr-IN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5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sup>
                            </m:sSubSup>
                            <m:r>
                              <a:rPr lang="en-GB" sz="25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sup>
                            </m:sSubSup>
                            <m:r>
                              <a:rPr lang="en-GB" sz="25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500" b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GB" sz="250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 1</m:t>
                            </m:r>
                          </m:e>
                        </m:d>
                      </m:e>
                      <m:sup>
                        <m:r>
                          <a:rPr lang="en-GB" sz="25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GB" sz="2500" b="1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endParaRPr lang="en-US" sz="2500" b="1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en-GB" sz="2500" b="1">
                    <a:solidFill>
                      <a:prstClr val="black"/>
                    </a:solidFill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mr-IN" sz="25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GB" sz="250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𝐭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mr-IN" sz="25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GB" sz="250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𝑵</m:t>
                                  </m:r>
                                </m:sub>
                                <m:sup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𝐭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2500" b="1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P</m:t>
                    </m:r>
                    <m: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sz="2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mr-IN" sz="2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GB" sz="250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mr-IN" sz="25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GB" sz="250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500" b="1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en-GB" sz="2500">
                    <a:solidFill>
                      <a:prstClr val="black"/>
                    </a:solidFill>
                  </a:rPr>
                  <a:t>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x</m:t>
                    </m:r>
                    <m: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PX</m:t>
                    </m:r>
                  </m:oMath>
                </a14:m>
                <a:endParaRPr lang="en-US" sz="2500" b="1">
                  <a:solidFill>
                    <a:prstClr val="black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04" y="1318955"/>
                <a:ext cx="10079268" cy="2423227"/>
              </a:xfrm>
              <a:prstGeom prst="rect">
                <a:avLst/>
              </a:prstGeom>
              <a:blipFill>
                <a:blip r:embed="rId6"/>
                <a:stretch>
                  <a:fillRect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65163C2-6535-4A52-9288-B3220FBA9572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7863778-1036-4CF6-9828-AA5973A2710A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1. The camera</a:t>
            </a:r>
            <a:endParaRPr lang="en-US" sz="4000" b="1" dirty="0">
              <a:solidFill>
                <a:schemeClr val="accent5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795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430038" y="4168452"/>
            <a:ext cx="3771572" cy="2212028"/>
            <a:chOff x="858301" y="783727"/>
            <a:chExt cx="9358323" cy="5468479"/>
          </a:xfrm>
        </p:grpSpPr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858301" y="783727"/>
              <a:ext cx="7024280" cy="3893402"/>
              <a:chOff x="-379320" y="5239298"/>
              <a:chExt cx="3593034" cy="2043955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79320" y="5239298"/>
                <a:ext cx="3593034" cy="2021082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 rot="2142285" flipV="1">
                <a:off x="1925832" y="6632452"/>
                <a:ext cx="606822" cy="6508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 rot="2142285" flipV="1">
                <a:off x="120427" y="6392627"/>
                <a:ext cx="606822" cy="6508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280355" y="3495577"/>
              <a:ext cx="2180170" cy="2762820"/>
            </a:xfrm>
            <a:prstGeom prst="rect">
              <a:avLst/>
            </a:prstGeom>
            <a:scene3d>
              <a:camera prst="orthographicFront">
                <a:rot lat="1800000" lon="3300000" rev="0"/>
              </a:camera>
              <a:lightRig rig="threePt" dir="t"/>
            </a:scene3d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746076" y="3496524"/>
              <a:ext cx="2179895" cy="2761200"/>
            </a:xfrm>
            <a:prstGeom prst="rect">
              <a:avLst/>
            </a:prstGeom>
            <a:scene3d>
              <a:camera prst="orthographicFront">
                <a:rot lat="1800000" lon="3300000" rev="0"/>
              </a:camera>
              <a:lightRig rig="threePt" dir="t"/>
            </a:scene3d>
          </p:spPr>
        </p:pic>
        <p:cxnSp>
          <p:nvCxnSpPr>
            <p:cNvPr id="39" name="Straight Arrow Connector 38"/>
            <p:cNvCxnSpPr/>
            <p:nvPr/>
          </p:nvCxnSpPr>
          <p:spPr>
            <a:xfrm flipV="1">
              <a:off x="3614227" y="4723429"/>
              <a:ext cx="4585876" cy="230116"/>
            </a:xfrm>
            <a:prstGeom prst="straightConnector1">
              <a:avLst/>
            </a:prstGeom>
            <a:ln w="50800">
              <a:solidFill>
                <a:schemeClr val="accent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7319502" y="4127425"/>
              <a:ext cx="859339" cy="684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200" b="1" i="0" u="none" strike="noStrike" kern="1200" cap="none" spc="0" normalizeH="0" baseline="-25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kumimoji="0" lang="en-US" sz="1200" b="1" i="0" u="none" strike="noStrike" kern="1200" cap="none" spc="0" normalizeH="0" baseline="30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6046839" y="2964426"/>
              <a:ext cx="1835742" cy="123886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7013278" y="3019750"/>
              <a:ext cx="253572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 flipV="1">
              <a:off x="3566848" y="2397010"/>
              <a:ext cx="0" cy="2520000"/>
            </a:xfrm>
            <a:prstGeom prst="straightConnector1">
              <a:avLst/>
            </a:prstGeom>
            <a:ln w="38100">
              <a:solidFill>
                <a:srgbClr val="50F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444687" y="2472118"/>
              <a:ext cx="982204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50FE29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r>
                <a:rPr kumimoji="0" lang="en-US" sz="1200" b="1" i="0" u="none" strike="noStrike" kern="1200" cap="none" spc="0" normalizeH="0" baseline="-25000" noProof="0">
                  <a:ln>
                    <a:noFill/>
                  </a:ln>
                  <a:solidFill>
                    <a:srgbClr val="50FE29"/>
                  </a:solidFill>
                  <a:effectLst/>
                  <a:uLnTx/>
                  <a:uFillTx/>
                  <a:latin typeface="Times New Roman" charset="0"/>
                  <a:ea typeface="Times New Roman" charset="0"/>
                  <a:cs typeface="Times New Roman" charset="0"/>
                </a:rPr>
                <a:t>i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72020" y="4455257"/>
              <a:ext cx="859339" cy="684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US" sz="1200" b="1" i="0" u="none" strike="noStrike" kern="1200" cap="none" spc="0" normalizeH="0" baseline="-25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</a:t>
              </a:r>
              <a:r>
                <a:rPr kumimoji="0" lang="en-US" sz="1200" b="1" i="0" u="none" strike="noStrike" kern="1200" cap="none" spc="0" normalizeH="0" baseline="30000" noProof="0" err="1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3557717" y="2343454"/>
              <a:ext cx="4351516" cy="2853457"/>
            </a:xfrm>
            <a:prstGeom prst="straightConnector1">
              <a:avLst/>
            </a:prstGeom>
            <a:ln w="28575">
              <a:solidFill>
                <a:srgbClr val="50FE29"/>
              </a:solidFill>
              <a:prstDash val="lg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ight Brace 46"/>
            <p:cNvSpPr/>
            <p:nvPr/>
          </p:nvSpPr>
          <p:spPr>
            <a:xfrm rot="2336095">
              <a:off x="8130078" y="4586154"/>
              <a:ext cx="173324" cy="848924"/>
            </a:xfrm>
            <a:prstGeom prst="rightBrace">
              <a:avLst>
                <a:gd name="adj1" fmla="val 63983"/>
                <a:gd name="adj2" fmla="val 50000"/>
              </a:avLst>
            </a:prstGeom>
            <a:ln w="38100">
              <a:solidFill>
                <a:srgbClr val="F02E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76981" y="5567421"/>
              <a:ext cx="3009417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Source view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890387" y="5567421"/>
              <a:ext cx="3009417" cy="684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Target view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10604" y="1318955"/>
                <a:ext cx="10079268" cy="3704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500" b="1">
                    <a:solidFill>
                      <a:prstClr val="black"/>
                    </a:solidFill>
                  </a:rPr>
                  <a:t>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𝐱</m:t>
                        </m:r>
                      </m:e>
                      <m:sub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  <m:sup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𝐭</m:t>
                        </m:r>
                      </m:sup>
                    </m:sSubSup>
                    <m: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P</m:t>
                    </m:r>
                    <m: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𝐗</m:t>
                        </m:r>
                      </m:e>
                      <m:sub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en-US" sz="2500" b="1">
                    <a:solidFill>
                      <a:prstClr val="black"/>
                    </a:solidFill>
                  </a:rPr>
                  <a:t> 				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𝐗</m:t>
                        </m:r>
                      </m:e>
                      <m:sub>
                        <m:r>
                          <a:rPr lang="en-GB" sz="2500" b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𝐢</m:t>
                        </m:r>
                      </m:sub>
                    </m:sSub>
                    <m:r>
                      <a:rPr lang="en-GB" sz="2500" b="1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mr-IN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mr-IN" sz="25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sup>
                            </m:sSubSup>
                            <m:r>
                              <a:rPr lang="en-GB" sz="25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sz="2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𝑠</m:t>
                                </m:r>
                              </m:sup>
                            </m:sSubSup>
                            <m:r>
                              <a:rPr lang="en-GB" sz="2500" i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5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GB" sz="2500" i="1">
                                    <a:solidFill>
                                      <a:prstClr val="black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500" b="1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GB" sz="2500">
                                <a:solidFill>
                                  <a:prstClr val="black"/>
                                </a:solidFill>
                                <a:latin typeface="Cambria Math" charset="0"/>
                              </a:rPr>
                              <m:t> 1</m:t>
                            </m:r>
                          </m:e>
                        </m:d>
                      </m:e>
                      <m:sup>
                        <m:r>
                          <a:rPr lang="en-GB" sz="2500" i="1">
                            <a:solidFill>
                              <a:prstClr val="black"/>
                            </a:solidFill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GB" sz="2500" b="1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endParaRPr lang="en-US" sz="2500" b="1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en-GB" sz="2500" b="1">
                    <a:solidFill>
                      <a:prstClr val="black"/>
                    </a:solidFill>
                  </a:rPr>
                  <a:t>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mr-IN" sz="25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mr-IN" sz="25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2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GB" sz="250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𝐭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mr-IN" sz="25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sz="2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lang="en-GB" sz="250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𝑵</m:t>
                                  </m:r>
                                </m:sub>
                                <m:sup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𝐭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GB" sz="2500" b="1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P</m:t>
                    </m:r>
                    <m: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mr-IN" sz="25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mr-IN" sz="25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GB" sz="250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mr-IN" sz="2500" b="1" i="1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500" b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lang="en-GB" sz="2500" b="1" i="1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𝑵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500" b="1">
                  <a:solidFill>
                    <a:prstClr val="black"/>
                  </a:solidFill>
                </a:endParaRPr>
              </a:p>
              <a:p>
                <a:pPr lvl="0">
                  <a:defRPr/>
                </a:pPr>
                <a:r>
                  <a:rPr lang="en-GB" sz="2500">
                    <a:solidFill>
                      <a:prstClr val="black"/>
                    </a:solidFill>
                  </a:rPr>
                  <a:t>	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x</m:t>
                    </m:r>
                    <m: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2500">
                        <a:solidFill>
                          <a:prstClr val="black"/>
                        </a:solidFill>
                        <a:latin typeface="Cambria Math" charset="0"/>
                      </a:rPr>
                      <m:t>PX</m:t>
                    </m:r>
                  </m:oMath>
                </a14:m>
                <a:endParaRPr lang="en-US" sz="2500" b="1">
                  <a:solidFill>
                    <a:prstClr val="black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	</a:t>
                </a:r>
                <a:r>
                  <a:rPr kumimoji="0" lang="en-US" sz="2500" b="0" u="none" strike="noStrike" kern="1200" cap="none" spc="0" normalizeH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T</m:t>
                        </m:r>
                      </m:sup>
                    </m:sSup>
                    <m:r>
                      <a:rPr kumimoji="0" lang="en-GB" sz="25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GB" sz="2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kumimoji="0" lang="en-GB" sz="2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P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T</m:t>
                        </m:r>
                      </m:sup>
                    </m:sSup>
                  </m:oMath>
                </a14:m>
                <a:endPara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500" b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mr-IN" sz="25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mr-IN" sz="25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GB" sz="25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kumimoji="0" lang="en-GB" sz="25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GB" sz="25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kumimoji="0" lang="en-US" sz="2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T</m:t>
                        </m:r>
                      </m:sup>
                    </m:sSup>
                    <m:r>
                      <a:rPr kumimoji="0" lang="en-GB" sz="25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p>
                      <m:sSupPr>
                        <m:ctrlPr>
                          <a:rPr kumimoji="0" lang="en-GB" sz="2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kumimoji="0" lang="en-US" sz="25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mr-IN" sz="25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mr-IN" sz="25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kumimoji="0" lang="en-GB" sz="25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X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kumimoji="0" lang="en-GB" sz="25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T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kumimoji="0" lang="en-GB" sz="25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  <a:cs typeface="+mn-cs"/>
                              </a:rPr>
                              <m:t>+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kumimoji="0" lang="en-GB" sz="2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P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T</m:t>
                        </m:r>
                      </m:sup>
                    </m:sSup>
                    <m:r>
                      <a:rPr kumimoji="0" lang="en-GB" sz="25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sSup>
                      <m:sSupPr>
                        <m:ctrlPr>
                          <a:rPr kumimoji="0" lang="en-GB" sz="2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P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T</m:t>
                        </m:r>
                      </m:sup>
                    </m:sSup>
                  </m:oMath>
                </a14:m>
                <a:endPara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2500">
                    <a:solidFill>
                      <a:prstClr val="black"/>
                    </a:solidFill>
                  </a:rPr>
                  <a:t>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mr-IN" sz="2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V</m:t>
                        </m:r>
                        <m:sSup>
                          <m:sSupPr>
                            <m:ctrlPr>
                              <a:rPr kumimoji="0" lang="el-GR" sz="25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0" lang="el-GR" sz="25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Σ</m:t>
                            </m:r>
                          </m:e>
                          <m:sup>
                            <m:r>
                              <a:rPr kumimoji="0" lang="en-GB" sz="25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kumimoji="0" lang="en-GB" sz="25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kumimoji="0" lang="en-GB" sz="25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𝑈</m:t>
                            </m:r>
                          </m:e>
                          <m:sup>
                            <m:r>
                              <a:rPr kumimoji="0" lang="en-GB" sz="25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kumimoji="0" lang="en-US" sz="2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T</m:t>
                        </m:r>
                      </m:sup>
                    </m:sSup>
                    <m:r>
                      <a:rPr kumimoji="0" lang="en-GB" sz="25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GB" sz="2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P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T</m:t>
                        </m:r>
                      </m:sup>
                    </m:sSup>
                  </m:oMath>
                </a14:m>
                <a:r>
                  <a:rPr kumimoji="0" lang="en-US" sz="25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				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25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U</m:t>
                    </m:r>
                    <m:r>
                      <m:rPr>
                        <m:sty m:val="p"/>
                      </m:rPr>
                      <a:rPr kumimoji="0" lang="el-GR" sz="25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Σ</m:t>
                    </m:r>
                    <m:sSup>
                      <m:sSupPr>
                        <m:ctrlPr>
                          <a:rPr kumimoji="0" lang="en-GB" sz="2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0" lang="en-GB" sz="25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</m:t>
                        </m:r>
                      </m:e>
                      <m:sup>
                        <m:r>
                          <a:rPr kumimoji="0" lang="en-GB" sz="2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sz="25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25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mr-IN" sz="25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X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GB" sz="25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  <a:cs typeface="+mn-cs"/>
                          </a:rPr>
                          <m:t>T</m:t>
                        </m:r>
                      </m:sup>
                    </m:sSup>
                  </m:oMath>
                </a14:m>
                <a:endPara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0604" y="1318955"/>
                <a:ext cx="10079268" cy="3704347"/>
              </a:xfrm>
              <a:prstGeom prst="rect">
                <a:avLst/>
              </a:prstGeom>
              <a:blipFill>
                <a:blip r:embed="rId6"/>
                <a:stretch>
                  <a:fillRect t="-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095999" y="4999525"/>
                <a:ext cx="63906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→ Use the SVD to rewrite</a:t>
                </a:r>
                <a14:m>
                  <m:oMath xmlns:m="http://schemas.openxmlformats.org/officeDocument/2006/math">
                    <m:r>
                      <a:rPr kumimoji="0" lang="en-GB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P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X</m:t>
                    </m:r>
                    <m:r>
                      <a: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,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  <a:cs typeface="+mn-cs"/>
                      </a:rPr>
                      <m:t>x</m:t>
                    </m:r>
                  </m:oMath>
                </a14:m>
                <a:r>
                  <a:rPr kumimoji="0" lang="en-US" sz="2400" b="0" u="none" strike="noStrike" kern="1200" cap="none" spc="0" normalizeH="0" baseline="0" noProof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999525"/>
                <a:ext cx="6390640" cy="461665"/>
              </a:xfrm>
              <a:prstGeom prst="rect">
                <a:avLst/>
              </a:prstGeom>
              <a:blipFill>
                <a:blip r:embed="rId7"/>
                <a:stretch>
                  <a:fillRect l="-143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4532777" y="6211669"/>
            <a:ext cx="7966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 View Geometry in Computer Vision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Second Edition.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Richard Hartley and Andrew Zisserman, Cambridge University Press, March 2004.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3EDD907-B942-42CB-9971-0457519D93AE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1. The camera</a:t>
            </a:r>
            <a:endParaRPr lang="en-US" sz="4000" b="1" dirty="0">
              <a:solidFill>
                <a:schemeClr val="accent5"/>
              </a:solidFill>
              <a:cs typeface="Calibri Ligh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6746C0C-61E9-443E-84F0-9DF1188F1404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771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7795" y="3069406"/>
                <a:ext cx="5899120" cy="1922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</m:t>
                      </m:r>
                      <m:r>
                        <a:rPr kumimoji="0" lang="en-GB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mr-IN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mr-IN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0" lang="mr-IN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0" lang="mr-IN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1 − </m:t>
                                  </m:r>
                                  <m:f>
                                    <m:fPr>
                                      <m:ctrlPr>
                                        <a:rPr kumimoji="0" lang="mr-IN" sz="25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kumimoji="0" lang="mr-IN" sz="25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kumimoji="0" lang="en-GB" sz="25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kumimoji="0" lang="en-GB" sz="25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kumimoji="0" lang="en-GB" sz="25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GB" sz="25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𝜏</m:t>
                                          </m:r>
                                        </m:e>
                                        <m:sup>
                                          <m:r>
                                            <a:rPr kumimoji="0" lang="en-GB" sz="25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  :</m:t>
                              </m:r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𝑖𝑓</m:t>
                              </m:r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≤</m:t>
                              </m:r>
                              <m:sSup>
                                <m:sSupPr>
                                  <m:ctrlP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f>
                                <m:fPr>
                                  <m:ctrlP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0" lang="mr-IN" sz="25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mr-IN" sz="25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kumimoji="0" lang="en-GB" sz="25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GB" sz="2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                    ,    :</m:t>
                              </m:r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US" sz="2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95" y="3069406"/>
                <a:ext cx="5899120" cy="19220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133746"/>
            <a:ext cx="5181600" cy="2846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57795" y="1216383"/>
                <a:ext cx="4353555" cy="1181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kumimoji="0" lang="en-GB" sz="25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𝑐𝑜𝑟𝑟</m:t>
                          </m:r>
                        </m:sub>
                      </m:sSub>
                      <m:r>
                        <a:rPr kumimoji="0" lang="mr-IN" sz="25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kumimoji="0" lang="mr-IN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is-IS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N</m:t>
                          </m:r>
                        </m:sup>
                        <m:e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𝑅</m:t>
                          </m:r>
                          <m:r>
                            <a:rPr kumimoji="0" lang="en-GB" sz="25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</m:e>
                            <m:sub>
                              <m:r>
                                <a:rPr kumimoji="0" lang="en-GB" sz="25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GB" sz="25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P</m:t>
                              </m:r>
                              <m:sSub>
                                <m:sSub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𝐗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</m:sSub>
                              <m:r>
                                <a:rPr kumimoji="0" lang="en-GB" sz="25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kumimoji="0" lang="en-US" sz="25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𝐱</m:t>
                                  </m:r>
                                </m:e>
                                <m:sub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𝐢</m:t>
                                  </m:r>
                                </m:sub>
                                <m:sup>
                                  <m:r>
                                    <a:rPr kumimoji="0" lang="en-GB" sz="2500" b="1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𝐭</m:t>
                                  </m:r>
                                </m:sup>
                              </m:sSubSup>
                            </m:e>
                          </m:d>
                          <m:r>
                            <a:rPr kumimoji="0" lang="en-GB" sz="25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en-US" sz="25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95" y="1216383"/>
                <a:ext cx="4353555" cy="118186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EEA9B4F-92E4-4FF1-BB12-92545B9914FA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AF2606E3-9457-4901-A7DE-67A3271B2430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2. A robust cost function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065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" y="5130112"/>
            <a:ext cx="12192000" cy="1429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218" y="5205119"/>
            <a:ext cx="311585" cy="6112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33" y="5891397"/>
            <a:ext cx="456369" cy="6112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77" y="5205899"/>
            <a:ext cx="627817" cy="61127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18" y="5205899"/>
            <a:ext cx="458305" cy="6112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62" y="5891397"/>
            <a:ext cx="607224" cy="6112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91" y="5205899"/>
            <a:ext cx="314945" cy="61127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5" y="5891397"/>
            <a:ext cx="701329" cy="6112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46" y="5891397"/>
            <a:ext cx="407515" cy="61127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94" y="5891397"/>
            <a:ext cx="465789" cy="61127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37" y="5891397"/>
            <a:ext cx="687474" cy="61127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1" y="5205899"/>
            <a:ext cx="444562" cy="6112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19" y="5891397"/>
            <a:ext cx="791683" cy="61127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84" y="5890617"/>
            <a:ext cx="345226" cy="6112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18" y="5890617"/>
            <a:ext cx="766680" cy="61127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50" y="5890617"/>
            <a:ext cx="655999" cy="61127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715" y="5205899"/>
            <a:ext cx="384408" cy="6112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70" y="5205899"/>
            <a:ext cx="523850" cy="61127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93" y="5205899"/>
            <a:ext cx="652989" cy="6112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7" y="5891397"/>
            <a:ext cx="117385" cy="61127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261" y="5890617"/>
            <a:ext cx="994787" cy="61127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87" y="5205899"/>
            <a:ext cx="293611" cy="61127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45" y="5890617"/>
            <a:ext cx="467742" cy="61127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66" y="5205899"/>
            <a:ext cx="428709" cy="61127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24" y="5205899"/>
            <a:ext cx="389047" cy="61127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21" y="5890617"/>
            <a:ext cx="426038" cy="61127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31" y="5205899"/>
            <a:ext cx="456361" cy="61127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96" y="5890617"/>
            <a:ext cx="347931" cy="61127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7" y="5891397"/>
            <a:ext cx="566633" cy="61127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22" y="5890617"/>
            <a:ext cx="696102" cy="61127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012" y="5205119"/>
            <a:ext cx="605196" cy="61127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70" y="5205119"/>
            <a:ext cx="732028" cy="61127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29" y="5891397"/>
            <a:ext cx="246886" cy="61127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603" y="5205119"/>
            <a:ext cx="332256" cy="61127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254" y="5205119"/>
            <a:ext cx="460805" cy="61127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37" y="5891397"/>
            <a:ext cx="861557" cy="61127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89" y="5205899"/>
            <a:ext cx="265240" cy="61127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98" y="5205899"/>
            <a:ext cx="623377" cy="61127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18" y="5205899"/>
            <a:ext cx="614478" cy="61127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7" y="5205899"/>
            <a:ext cx="520499" cy="61127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3" y="5205119"/>
            <a:ext cx="409224" cy="61127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59" y="5205119"/>
            <a:ext cx="631071" cy="611272"/>
          </a:xfrm>
          <a:prstGeom prst="rect">
            <a:avLst/>
          </a:prstGeom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006571"/>
              </p:ext>
            </p:extLst>
          </p:nvPr>
        </p:nvGraphicFramePr>
        <p:xfrm>
          <a:off x="1503827" y="1690688"/>
          <a:ext cx="918434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68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#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#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1249058" y="2986422"/>
            <a:ext cx="930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Dataset statistics for the Sculpture dataset. ~30 M correspondences.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0D9663-C4F0-4DA2-9012-1F57DCBBAEF2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3. Obtaining the dataset</a:t>
            </a:r>
            <a:endParaRPr lang="en-US" sz="4000" b="1" dirty="0">
              <a:solidFill>
                <a:schemeClr val="accent5"/>
              </a:solidFill>
              <a:cs typeface="Calibri Light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CFFDAA-4F93-452D-91EE-9ED12829FCC0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06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" y="5130112"/>
            <a:ext cx="12192000" cy="1429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218" y="5205119"/>
            <a:ext cx="311585" cy="6112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33" y="5891397"/>
            <a:ext cx="456369" cy="6112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77" y="5205899"/>
            <a:ext cx="627817" cy="61127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18" y="5205899"/>
            <a:ext cx="458305" cy="6112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62" y="5891397"/>
            <a:ext cx="607224" cy="6112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91" y="5205899"/>
            <a:ext cx="314945" cy="61127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5" y="5891397"/>
            <a:ext cx="701329" cy="6112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46" y="5891397"/>
            <a:ext cx="407515" cy="61127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94" y="5891397"/>
            <a:ext cx="465789" cy="61127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37" y="5891397"/>
            <a:ext cx="687474" cy="61127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1" y="5205899"/>
            <a:ext cx="444562" cy="6112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19" y="5891397"/>
            <a:ext cx="791683" cy="61127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84" y="5890617"/>
            <a:ext cx="345226" cy="6112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18" y="5890617"/>
            <a:ext cx="766680" cy="61127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50" y="5890617"/>
            <a:ext cx="655999" cy="61127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715" y="5205899"/>
            <a:ext cx="384408" cy="6112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70" y="5205899"/>
            <a:ext cx="523850" cy="61127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93" y="5205899"/>
            <a:ext cx="652989" cy="6112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7" y="5891397"/>
            <a:ext cx="117385" cy="61127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261" y="5890617"/>
            <a:ext cx="994787" cy="61127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87" y="5205899"/>
            <a:ext cx="293611" cy="61127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45" y="5890617"/>
            <a:ext cx="467742" cy="61127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66" y="5205899"/>
            <a:ext cx="428709" cy="61127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24" y="5205899"/>
            <a:ext cx="389047" cy="61127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21" y="5890617"/>
            <a:ext cx="426038" cy="61127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31" y="5205899"/>
            <a:ext cx="456361" cy="61127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96" y="5890617"/>
            <a:ext cx="347931" cy="61127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7" y="5891397"/>
            <a:ext cx="566633" cy="61127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22" y="5890617"/>
            <a:ext cx="696102" cy="61127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012" y="5205119"/>
            <a:ext cx="605196" cy="61127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70" y="5205119"/>
            <a:ext cx="732028" cy="61127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29" y="5891397"/>
            <a:ext cx="246886" cy="61127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603" y="5205119"/>
            <a:ext cx="332256" cy="61127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254" y="5205119"/>
            <a:ext cx="460805" cy="61127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37" y="5891397"/>
            <a:ext cx="861557" cy="61127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89" y="5205899"/>
            <a:ext cx="265240" cy="61127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98" y="5205899"/>
            <a:ext cx="623377" cy="61127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18" y="5205899"/>
            <a:ext cx="614478" cy="61127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7" y="5205899"/>
            <a:ext cx="520499" cy="61127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3" y="5205119"/>
            <a:ext cx="409224" cy="61127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59" y="5205119"/>
            <a:ext cx="631071" cy="611272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452923" y="1599334"/>
            <a:ext cx="116046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I:</a:t>
            </a:r>
            <a:r>
              <a:rPr kumimoji="0" lang="en-GB" sz="24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 correspondences: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sz="2000">
                <a:solidFill>
                  <a:prstClr val="black"/>
                </a:solidFill>
                <a:latin typeface="Calibri" panose="020F0502020204030204"/>
              </a:rPr>
              <a:t>Find and match feature descriptors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GB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II: Clean correspondences: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Robust estimation of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using SIFT correspondences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 view pairs related by planar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3C419C-13CC-432A-BFC7-D09148BBF00E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cs typeface="Calibri Light"/>
              </a:rPr>
              <a:t>Extracting correspondences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72EE55-5D31-48A4-932C-F0D124089076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 Light"/>
                <a:ea typeface="Lucida Sans Unicode" charset="0"/>
                <a:cs typeface="Calibri Light"/>
              </a:rPr>
              <a:t>Objective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0" y="6120809"/>
            <a:ext cx="12192000" cy="7371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32" y="6189500"/>
            <a:ext cx="456369" cy="61127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61" y="6189500"/>
            <a:ext cx="607224" cy="61127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4" y="6189500"/>
            <a:ext cx="701329" cy="61127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45" y="6189500"/>
            <a:ext cx="407515" cy="61127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93" y="6189500"/>
            <a:ext cx="465789" cy="61127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36" y="6189500"/>
            <a:ext cx="687474" cy="61127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18" y="6189500"/>
            <a:ext cx="791683" cy="61127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83" y="6188720"/>
            <a:ext cx="345226" cy="61127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17" y="6188720"/>
            <a:ext cx="766680" cy="61127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49" y="6188720"/>
            <a:ext cx="655999" cy="61127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6" y="6189500"/>
            <a:ext cx="117385" cy="61127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260" y="6188720"/>
            <a:ext cx="994787" cy="61127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44" y="6188720"/>
            <a:ext cx="467742" cy="61127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20" y="6188720"/>
            <a:ext cx="426038" cy="61127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95" y="6188720"/>
            <a:ext cx="347931" cy="61127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6" y="6189500"/>
            <a:ext cx="566633" cy="61127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21" y="6188720"/>
            <a:ext cx="696102" cy="611272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28" y="6189500"/>
            <a:ext cx="246886" cy="61127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36" y="6189500"/>
            <a:ext cx="861557" cy="6112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494" y="1758599"/>
            <a:ext cx="1685966" cy="236460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448785" y="2177450"/>
            <a:ext cx="1392866" cy="15310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3841652" y="2508561"/>
            <a:ext cx="1681050" cy="66985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116449" y="2658820"/>
            <a:ext cx="97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LiftNet</a:t>
            </a:r>
            <a:endParaRPr lang="en-US" b="1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417" y="2001798"/>
            <a:ext cx="1778519" cy="177851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607" y="1526695"/>
            <a:ext cx="4681922" cy="26335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03" y="4474116"/>
            <a:ext cx="10208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2400">
                <a:solidFill>
                  <a:prstClr val="black"/>
                </a:solidFill>
              </a:rPr>
              <a:t>Use </a:t>
            </a:r>
            <a:r>
              <a:rPr lang="en-GB" sz="2400" b="1">
                <a:solidFill>
                  <a:srgbClr val="0070C0"/>
                </a:solidFill>
              </a:rPr>
              <a:t>sculptures</a:t>
            </a:r>
            <a:r>
              <a:rPr lang="en-GB" sz="2400">
                <a:solidFill>
                  <a:prstClr val="black"/>
                </a:solidFill>
              </a:rPr>
              <a:t> as objects due to their great variety of shape: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>
                <a:solidFill>
                  <a:prstClr val="black"/>
                </a:solidFill>
              </a:rPr>
              <a:t>Use only real images for training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sz="2400">
                <a:solidFill>
                  <a:prstClr val="black"/>
                </a:solidFill>
              </a:rPr>
              <a:t>No direct supervision on depth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E5C6885-A896-45B4-A593-DAFE1BE31CA8}"/>
              </a:ext>
            </a:extLst>
          </p:cNvPr>
          <p:cNvCxnSpPr/>
          <p:nvPr/>
        </p:nvCxnSpPr>
        <p:spPr>
          <a:xfrm flipV="1">
            <a:off x="984422" y="1219199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55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294811" y="739912"/>
            <a:ext cx="11466919" cy="5535192"/>
            <a:chOff x="6377736" y="2894391"/>
            <a:chExt cx="5593635" cy="1824452"/>
          </a:xfrm>
        </p:grpSpPr>
        <p:sp>
          <p:nvSpPr>
            <p:cNvPr id="110" name="Rectangle 109"/>
            <p:cNvSpPr/>
            <p:nvPr/>
          </p:nvSpPr>
          <p:spPr>
            <a:xfrm>
              <a:off x="6377736" y="2985499"/>
              <a:ext cx="5593635" cy="16072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493" y="2894391"/>
              <a:ext cx="1439999" cy="1080000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3974" y="3638843"/>
              <a:ext cx="1440000" cy="1080000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3904" y="3638843"/>
              <a:ext cx="1440000" cy="10800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044" y="3638843"/>
              <a:ext cx="1440000" cy="1080000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4114" y="3638843"/>
              <a:ext cx="1440000" cy="1080000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3904" y="2894391"/>
              <a:ext cx="1440000" cy="1080000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100" y="2894391"/>
              <a:ext cx="1440000" cy="1080000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8296" y="2894391"/>
              <a:ext cx="1440000" cy="1080000"/>
            </a:xfrm>
            <a:prstGeom prst="rect">
              <a:avLst/>
            </a:prstGeom>
          </p:spPr>
        </p:pic>
      </p:grpSp>
      <p:sp>
        <p:nvSpPr>
          <p:cNvPr id="88" name="TextBox 87"/>
          <p:cNvSpPr txBox="1"/>
          <p:nvPr/>
        </p:nvSpPr>
        <p:spPr>
          <a:xfrm>
            <a:off x="167637" y="5884900"/>
            <a:ext cx="11604607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Robust estimation of 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using SIFT correspondences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 view pairs related by planar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D4ACFD-5F55-426C-B546-95842C8EA384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Example correspondences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90A7DB-18B1-45EA-B37D-6722A08C39C1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56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8616" y="1193497"/>
            <a:ext cx="11045881" cy="4444753"/>
            <a:chOff x="6241549" y="4730400"/>
            <a:chExt cx="5734971" cy="2117161"/>
          </a:xfrm>
        </p:grpSpPr>
        <p:sp>
          <p:nvSpPr>
            <p:cNvPr id="111" name="Rectangle 110"/>
            <p:cNvSpPr/>
            <p:nvPr/>
          </p:nvSpPr>
          <p:spPr>
            <a:xfrm>
              <a:off x="6370269" y="4735756"/>
              <a:ext cx="5593635" cy="20476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1549" y="5767561"/>
              <a:ext cx="1440000" cy="1080000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6520" y="4730400"/>
              <a:ext cx="1440000" cy="1080000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0385" y="5767561"/>
              <a:ext cx="1440000" cy="1080000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8056" y="5767561"/>
              <a:ext cx="1440000" cy="1080000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9221" y="5767561"/>
              <a:ext cx="1440000" cy="1080000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4510" y="4730400"/>
              <a:ext cx="1440000" cy="1080000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501" y="4730400"/>
              <a:ext cx="1440000" cy="108000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492" y="4730400"/>
              <a:ext cx="1440000" cy="1080000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167637" y="5884900"/>
            <a:ext cx="11604607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Robust estimation of 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using SIFT correspondences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 view pairs related by planar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437538-FA71-46D3-ACA3-253DA96C95B1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Example correspondences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CF8A18-99F7-49FD-A0C9-4B83889FE76F}"/>
              </a:ext>
            </a:extLst>
          </p:cNvPr>
          <p:cNvCxnSpPr/>
          <p:nvPr/>
        </p:nvCxnSpPr>
        <p:spPr>
          <a:xfrm flipV="1">
            <a:off x="1039341" y="68374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53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2655" y="1036487"/>
            <a:ext cx="10825018" cy="4920974"/>
            <a:chOff x="6382885" y="1134812"/>
            <a:chExt cx="5593740" cy="1809281"/>
          </a:xfrm>
        </p:grpSpPr>
        <p:sp>
          <p:nvSpPr>
            <p:cNvPr id="24" name="Rectangle 23"/>
            <p:cNvSpPr/>
            <p:nvPr/>
          </p:nvSpPr>
          <p:spPr>
            <a:xfrm>
              <a:off x="6382885" y="1267326"/>
              <a:ext cx="5593635" cy="160724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2326" y="1864093"/>
              <a:ext cx="1440000" cy="1080000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903" y="1864093"/>
              <a:ext cx="1440000" cy="1080000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492" y="1864093"/>
              <a:ext cx="1440000" cy="1080000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2885" y="1134812"/>
              <a:ext cx="1440000" cy="10800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5047" y="1134812"/>
              <a:ext cx="1440000" cy="108000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047" y="1134812"/>
              <a:ext cx="1440000" cy="108000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9903" y="1134812"/>
              <a:ext cx="1440000" cy="108000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36625" y="1864093"/>
              <a:ext cx="1440000" cy="1080000"/>
            </a:xfrm>
            <a:prstGeom prst="rect">
              <a:avLst/>
            </a:prstGeom>
          </p:spPr>
        </p:pic>
      </p:grpSp>
      <p:sp>
        <p:nvSpPr>
          <p:cNvPr id="33" name="TextBox 32"/>
          <p:cNvSpPr txBox="1"/>
          <p:nvPr/>
        </p:nvSpPr>
        <p:spPr>
          <a:xfrm>
            <a:off x="167637" y="5884900"/>
            <a:ext cx="11604607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Robust estimation of 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using SIFT correspondences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 view pairs related by planar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homography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3DAD24-AB80-4044-998B-B9C5E1CB3416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Example correspondences</a:t>
            </a: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FA3A27-C391-49B3-9563-79BA4CED8714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30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" y="5130112"/>
            <a:ext cx="12192000" cy="14297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218" y="5205119"/>
            <a:ext cx="311585" cy="61127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33" y="5891397"/>
            <a:ext cx="456369" cy="6112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77" y="5205899"/>
            <a:ext cx="627817" cy="61127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18" y="5205899"/>
            <a:ext cx="458305" cy="6112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62" y="5891397"/>
            <a:ext cx="607224" cy="6112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91" y="5205899"/>
            <a:ext cx="314945" cy="61127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5" y="5891397"/>
            <a:ext cx="701329" cy="6112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046" y="5891397"/>
            <a:ext cx="407515" cy="61127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94" y="5891397"/>
            <a:ext cx="465789" cy="61127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637" y="5891397"/>
            <a:ext cx="687474" cy="61127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61" y="5205899"/>
            <a:ext cx="444562" cy="6112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19" y="5891397"/>
            <a:ext cx="791683" cy="61127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84" y="5890617"/>
            <a:ext cx="345226" cy="6112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218" y="5890617"/>
            <a:ext cx="766680" cy="61127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450" y="5890617"/>
            <a:ext cx="655999" cy="61127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715" y="5205899"/>
            <a:ext cx="384408" cy="6112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70" y="5205899"/>
            <a:ext cx="523850" cy="61127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693" y="5205899"/>
            <a:ext cx="652989" cy="6112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7" y="5891397"/>
            <a:ext cx="117385" cy="61127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261" y="5890617"/>
            <a:ext cx="994787" cy="61127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87" y="5205899"/>
            <a:ext cx="293611" cy="61127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45" y="5890617"/>
            <a:ext cx="467742" cy="61127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66" y="5205899"/>
            <a:ext cx="428709" cy="61127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924" y="5205899"/>
            <a:ext cx="389047" cy="61127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21" y="5890617"/>
            <a:ext cx="426038" cy="61127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31" y="5205899"/>
            <a:ext cx="456361" cy="61127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96" y="5890617"/>
            <a:ext cx="347931" cy="61127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87" y="5891397"/>
            <a:ext cx="566633" cy="61127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22" y="5890617"/>
            <a:ext cx="696102" cy="61127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012" y="5205119"/>
            <a:ext cx="605196" cy="61127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70" y="5205119"/>
            <a:ext cx="732028" cy="61127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29" y="5891397"/>
            <a:ext cx="246886" cy="61127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603" y="5205119"/>
            <a:ext cx="332256" cy="61127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254" y="5205119"/>
            <a:ext cx="460805" cy="61127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37" y="5891397"/>
            <a:ext cx="861557" cy="61127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89" y="5205899"/>
            <a:ext cx="265240" cy="61127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98" y="5205899"/>
            <a:ext cx="623377" cy="61127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18" y="5205899"/>
            <a:ext cx="614478" cy="61127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7" y="5205899"/>
            <a:ext cx="520499" cy="61127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3" y="5205119"/>
            <a:ext cx="409224" cy="61127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459" y="5205119"/>
            <a:ext cx="631071" cy="611272"/>
          </a:xfrm>
          <a:prstGeom prst="rect">
            <a:avLst/>
          </a:prstGeom>
        </p:spPr>
      </p:pic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71249"/>
              </p:ext>
            </p:extLst>
          </p:nvPr>
        </p:nvGraphicFramePr>
        <p:xfrm>
          <a:off x="1503827" y="1690688"/>
          <a:ext cx="9184345" cy="226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8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68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# Artists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# 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1031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# Matching pairs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168726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13166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182K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dirty="0"/>
                        <a:t>Avg</a:t>
                      </a:r>
                      <a:r>
                        <a:rPr lang="en-US" sz="1500" baseline="0" dirty="0"/>
                        <a:t> # correspondences per pair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1452282" y="4007224"/>
            <a:ext cx="930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Dataset statistics for the Sculpture dataset. ~30 M correspondences.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F51E4D-05BA-47F1-8E03-81BB7C6BF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2C85CA-BC19-4E6A-B440-695AE07130D1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Dataset statistics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D9191DD-AAF7-4385-ADE1-8960762D8228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835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690688"/>
            <a:ext cx="10515600" cy="4064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23" y="1690688"/>
            <a:ext cx="1871428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03" y="1690688"/>
            <a:ext cx="1871428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83" y="1690688"/>
            <a:ext cx="1871428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562" y="1690688"/>
            <a:ext cx="1871428" cy="18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43" y="1690688"/>
            <a:ext cx="1871428" cy="1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3" y="1690688"/>
            <a:ext cx="1871428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21" y="3336758"/>
            <a:ext cx="1871429" cy="18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01" y="3336758"/>
            <a:ext cx="1871429" cy="18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79" y="3336758"/>
            <a:ext cx="1871429" cy="180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562" y="3336758"/>
            <a:ext cx="1871429" cy="180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42" y="3336758"/>
            <a:ext cx="1871429" cy="180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3" y="3336758"/>
            <a:ext cx="1871429" cy="180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2452" y="2406022"/>
            <a:ext cx="133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image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050299"/>
            <a:ext cx="15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LiftNet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E9A3D3-C228-4F59-B79E-4BAFA27F88CE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Qualitative results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06511C-D502-4302-8058-39D3C321E8E8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90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690688"/>
            <a:ext cx="10515600" cy="4064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83" y="1690688"/>
            <a:ext cx="1871428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562" y="1690688"/>
            <a:ext cx="1871428" cy="1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163" y="1690688"/>
            <a:ext cx="1871428" cy="180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2452" y="2406022"/>
            <a:ext cx="133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image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38" y="3448365"/>
            <a:ext cx="2796800" cy="1573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797" y="3448365"/>
            <a:ext cx="2796800" cy="15732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817" y="3490688"/>
            <a:ext cx="2796800" cy="15732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876" y="3448365"/>
            <a:ext cx="2796800" cy="15732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74" y="3450481"/>
            <a:ext cx="2796800" cy="15732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7" y="3448365"/>
            <a:ext cx="2796800" cy="1573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4050299"/>
            <a:ext cx="15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LiftNet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323" y="1690688"/>
            <a:ext cx="1871428" cy="180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03" y="1690688"/>
            <a:ext cx="1871428" cy="18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43" y="1690688"/>
            <a:ext cx="1871428" cy="180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D2ACDB-0D29-47A6-9DCF-EA8F5A1AAA80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Qualitative results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DCF45C-9DD6-41C4-90C4-8D42D9956BCD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965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60" y="1690688"/>
            <a:ext cx="1871428" cy="18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32" y="1690688"/>
            <a:ext cx="1871428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04" y="1690688"/>
            <a:ext cx="1871428" cy="18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75" y="1690688"/>
            <a:ext cx="1871428" cy="18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88" y="1690688"/>
            <a:ext cx="1871428" cy="18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16" y="1690688"/>
            <a:ext cx="1871428" cy="180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2452" y="2406022"/>
            <a:ext cx="133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image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050299"/>
            <a:ext cx="15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LiftNet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94" y="3334965"/>
            <a:ext cx="1871429" cy="180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87" y="3334965"/>
            <a:ext cx="1871429" cy="180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74" y="3334965"/>
            <a:ext cx="1871429" cy="180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03" y="3334965"/>
            <a:ext cx="1871429" cy="180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31" y="3334965"/>
            <a:ext cx="1871429" cy="180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59" y="3334965"/>
            <a:ext cx="1871429" cy="180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47A324-D1F7-4197-A932-B24CA5F05D70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Qualitative results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205569-F18E-498F-8BC4-4DD07B5D644B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50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60" y="1690688"/>
            <a:ext cx="1871428" cy="18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32" y="1690688"/>
            <a:ext cx="1871428" cy="180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04" y="1690688"/>
            <a:ext cx="1871428" cy="18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75" y="1690688"/>
            <a:ext cx="1871428" cy="18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88" y="1690688"/>
            <a:ext cx="1871428" cy="18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16" y="1690688"/>
            <a:ext cx="1871428" cy="180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2452" y="2406022"/>
            <a:ext cx="133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image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050299"/>
            <a:ext cx="150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err="1"/>
              <a:t>LiftNet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2" y="3490688"/>
            <a:ext cx="2796800" cy="157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573" y="3490688"/>
            <a:ext cx="2796800" cy="157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059" y="3490688"/>
            <a:ext cx="2796800" cy="157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686" y="3490688"/>
            <a:ext cx="2796800" cy="157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15" y="3490688"/>
            <a:ext cx="2796800" cy="157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44" y="3490688"/>
            <a:ext cx="2796800" cy="15732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D240B1A-073D-4503-81BB-F902BDCC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C4B017-BCC8-47D4-95D8-9BADB4E3289D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Qualitative results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DB81C7-2A29-413A-859D-1B1BBD58E4A1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50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690689"/>
            <a:ext cx="10515600" cy="87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3635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/>
              <a:t>Trained on </a:t>
            </a:r>
            <a:r>
              <a:rPr lang="en-US" err="1"/>
              <a:t>ShapeNet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/>
          </a:p>
          <a:p>
            <a:pPr marL="514350" indent="-51435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Trained on the Sculpture dataset</a:t>
            </a:r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971550" lvl="1" indent="-514350">
              <a:lnSpc>
                <a:spcPct val="200000"/>
              </a:lnSpc>
              <a:spcBef>
                <a:spcPts val="0"/>
              </a:spcBef>
              <a:buAutoNum type="alphaUcPeriod"/>
              <a:defRPr/>
            </a:pPr>
            <a:r>
              <a:rPr lang="en-US" sz="2800">
                <a:solidFill>
                  <a:schemeClr val="bg2">
                    <a:lumMod val="75000"/>
                  </a:schemeClr>
                </a:solidFill>
                <a:cs typeface="Calibri"/>
              </a:rPr>
              <a:t>Evaluated on real sculptures</a:t>
            </a:r>
          </a:p>
          <a:p>
            <a:pPr marL="971550" lvl="1" indent="-514350">
              <a:lnSpc>
                <a:spcPct val="200000"/>
              </a:lnSpc>
              <a:spcBef>
                <a:spcPts val="0"/>
              </a:spcBef>
              <a:buAutoNum type="alphaUcPeriod"/>
              <a:defRPr/>
            </a:pPr>
            <a:r>
              <a:rPr lang="en-US" sz="2800" err="1">
                <a:solidFill>
                  <a:schemeClr val="bg2">
                    <a:lumMod val="75000"/>
                  </a:schemeClr>
                </a:solidFill>
                <a:cs typeface="Calibri"/>
              </a:rPr>
              <a:t>Generalisation</a:t>
            </a:r>
            <a:r>
              <a:rPr lang="en-US" sz="2800">
                <a:solidFill>
                  <a:schemeClr val="bg2">
                    <a:lumMod val="75000"/>
                  </a:schemeClr>
                </a:solidFill>
                <a:cs typeface="Calibri"/>
              </a:rPr>
              <a:t> capabilities evaluated on synthetic sculptures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054" y="4500938"/>
            <a:ext cx="3771619" cy="21215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5AD826-8418-4F1A-B5C9-4939982080BA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Experiments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92B009-D03F-40EB-85DD-3B0247487ED1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271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677242"/>
            <a:ext cx="10515600" cy="87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238292"/>
              </a:xfrm>
            </p:spPr>
            <p:txBody>
              <a:bodyPr anchor="ctr">
                <a:normAutofit fontScale="92500" lnSpcReduction="20000"/>
              </a:bodyPr>
              <a:lstStyle/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None/>
                  <a:tabLst/>
                  <a:defRPr/>
                </a:pPr>
                <a:r>
                  <a:rPr lang="en-US" b="1"/>
                  <a:t>Setup</a:t>
                </a:r>
                <a:r>
                  <a:rPr lang="en-US"/>
                  <a:t>: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/>
                  <a:t>For each pair of images randomly select, and fix 50 correspondences</a:t>
                </a:r>
              </a:p>
              <a:p>
                <a:pPr marL="514350" lvl="0" indent="-51435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  <a:defRPr/>
                </a:pPr>
                <a:r>
                  <a:rPr lang="en-US"/>
                  <a:t>Use these as the ground truth correspondences for training </a:t>
                </a:r>
                <a:r>
                  <a:rPr lang="en-US" err="1"/>
                  <a:t>LiftNet</a:t>
                </a:r>
                <a:r>
                  <a:rPr lang="en-US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𝑐𝑜𝑟𝑟</m:t>
                        </m:r>
                      </m:sub>
                    </m:sSub>
                  </m:oMath>
                </a14:m>
                <a:r>
                  <a:rPr lang="en-US"/>
                  <a:t>)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endParaRPr lang="en-US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b="1"/>
                  <a:t>Baseline</a:t>
                </a:r>
                <a:r>
                  <a:rPr lang="en-US"/>
                  <a:t>: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/>
                  <a:t>Train the same network using an L1 loss on the ground truth depth, allowing for a translation and scaling in depth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endParaRPr lang="en-US"/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b="1"/>
                  <a:t>Evaluation</a:t>
                </a:r>
                <a:r>
                  <a:rPr lang="en-US"/>
                  <a:t>:</a:t>
                </a:r>
              </a:p>
              <a:p>
                <a:pPr marL="514350" marR="0" lvl="0" indent="-5143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lang="en-US" err="1"/>
                  <a:t>Normalise</a:t>
                </a:r>
                <a:r>
                  <a:rPr lang="en-US"/>
                  <a:t> the depth prediction, allowing for a translation and scaling in depth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238292"/>
              </a:xfrm>
              <a:blipFill>
                <a:blip r:embed="rId3"/>
                <a:stretch>
                  <a:fillRect l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81AE6255-2688-4E4D-86A0-9813843D72DA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1. </a:t>
            </a:r>
            <a:r>
              <a:rPr lang="en-US" sz="4000" b="1" dirty="0" err="1">
                <a:solidFill>
                  <a:schemeClr val="accent5"/>
                </a:solidFill>
                <a:latin typeface="Calibri Light" panose="020F0302020204030204"/>
              </a:rPr>
              <a:t>ShapeNet</a:t>
            </a:r>
            <a:endParaRPr lang="en-US" dirty="0" err="1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FBE933-68AD-4188-8112-6D455FB8913D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57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Geometry of correspondences</a:t>
            </a:r>
            <a:endParaRPr lang="en-US" sz="4000" b="1" i="0" u="none" strike="noStrike" kern="1200" cap="none" spc="0" baseline="0" noProof="0" dirty="0">
              <a:solidFill>
                <a:schemeClr val="accent1">
                  <a:lumMod val="75000"/>
                </a:schemeClr>
              </a:solidFill>
              <a:latin typeface="Calibri Light" panose="020F0302020204030204"/>
              <a:cs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836" y="951347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paths to obtain correspondences across views: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9386" t="38560" r="18314" b="10180"/>
          <a:stretch/>
        </p:blipFill>
        <p:spPr>
          <a:xfrm>
            <a:off x="291829" y="2194467"/>
            <a:ext cx="5583677" cy="26888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829" y="1625600"/>
            <a:ext cx="524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Use two-view geometric relations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4532" y="4803780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85879" y="4803780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6C1DA-6491-4991-BD4D-3B2943E33484}"/>
              </a:ext>
            </a:extLst>
          </p:cNvPr>
          <p:cNvSpPr txBox="1"/>
          <p:nvPr/>
        </p:nvSpPr>
        <p:spPr>
          <a:xfrm>
            <a:off x="291829" y="5093606"/>
            <a:ext cx="5249989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000">
                <a:solidFill>
                  <a:prstClr val="black"/>
                </a:solidFill>
                <a:latin typeface="Calibri" panose="020F0502020204030204"/>
                <a:cs typeface="Calibri"/>
              </a:rPr>
              <a:t>Robust estimation of SIFT correspondences</a:t>
            </a:r>
            <a:endParaRPr lang="en-GB" sz="2000">
              <a:latin typeface="Calibri" panose="020F0502020204030204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0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000">
                <a:solidFill>
                  <a:prstClr val="black"/>
                </a:solidFill>
                <a:latin typeface="Calibri" panose="020F0502020204030204"/>
              </a:rPr>
              <a:t>Use </a:t>
            </a:r>
            <a:r>
              <a:rPr lang="en-GB" sz="2000" err="1">
                <a:solidFill>
                  <a:prstClr val="black"/>
                </a:solidFill>
                <a:latin typeface="Calibri" panose="020F0502020204030204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</a:t>
            </a:r>
            <a:endParaRPr lang="en-GB"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not require 3D structure or cameras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157F1E-044A-4121-A274-289A1D8BBAED}"/>
              </a:ext>
            </a:extLst>
          </p:cNvPr>
          <p:cNvCxnSpPr/>
          <p:nvPr/>
        </p:nvCxnSpPr>
        <p:spPr>
          <a:xfrm flipV="1">
            <a:off x="1780184" y="2824240"/>
            <a:ext cx="2993228" cy="79089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266564B-EBFE-47D7-B606-8476060004D3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347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86" y="1141072"/>
            <a:ext cx="2340864" cy="2340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86" y="2743069"/>
            <a:ext cx="2340864" cy="2340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04" y="2743069"/>
            <a:ext cx="2340864" cy="23408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04" y="1152647"/>
            <a:ext cx="2340864" cy="23408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49" y="2743069"/>
            <a:ext cx="2340864" cy="2340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49" y="1141072"/>
            <a:ext cx="2340864" cy="23408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7916" y="2126838"/>
            <a:ext cx="243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Image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7916" y="3590336"/>
            <a:ext cx="206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LiftNet’s</a:t>
            </a:r>
            <a:r>
              <a:rPr lang="en-US"/>
              <a:t> predicted depth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6853" y="5539341"/>
            <a:ext cx="243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Ground truth depth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49" y="4553575"/>
            <a:ext cx="2340864" cy="23408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586" y="4553575"/>
            <a:ext cx="2340864" cy="23408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04" y="4553575"/>
            <a:ext cx="2340864" cy="23408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2" y="1675386"/>
            <a:ext cx="1272236" cy="1272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2" y="3109148"/>
            <a:ext cx="1272236" cy="1272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2" y="4903223"/>
            <a:ext cx="1272236" cy="127223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2EB060E-2AB1-4D36-88B6-3AA81057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5241BD-4DC7-471A-9EE4-AB35A7AF4FAE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Qualitative results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948D19-B7C3-4FB6-8E11-85A4BE7DB22F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140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690689"/>
            <a:ext cx="10515600" cy="87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98840527"/>
              </p:ext>
            </p:extLst>
          </p:nvPr>
        </p:nvGraphicFramePr>
        <p:xfrm>
          <a:off x="838200" y="1411941"/>
          <a:ext cx="10515600" cy="4726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58BDC393-FCAA-491C-9EEE-D934D9167FD2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Quantitative results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4C3617-BD69-414B-BC16-C42F7AB48984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084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690689"/>
            <a:ext cx="10515600" cy="87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3635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>
                <a:solidFill>
                  <a:schemeClr val="bg2">
                    <a:lumMod val="75000"/>
                  </a:schemeClr>
                </a:solidFill>
              </a:rPr>
              <a:t>Trained on </a:t>
            </a:r>
            <a:r>
              <a:rPr lang="en-US" err="1">
                <a:solidFill>
                  <a:schemeClr val="bg2">
                    <a:lumMod val="75000"/>
                  </a:schemeClr>
                </a:solidFill>
              </a:rPr>
              <a:t>ShapeNet</a:t>
            </a:r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/>
          </a:p>
          <a:p>
            <a:pPr marL="514350" indent="-51435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/>
              <a:t>Trained on the Sculpture dataset</a:t>
            </a:r>
            <a:endParaRPr lang="en-US">
              <a:cs typeface="Calibri"/>
            </a:endParaRPr>
          </a:p>
          <a:p>
            <a:pPr marL="971550" lvl="1" indent="-514350">
              <a:lnSpc>
                <a:spcPct val="200000"/>
              </a:lnSpc>
              <a:spcBef>
                <a:spcPts val="0"/>
              </a:spcBef>
              <a:buAutoNum type="alphaUcPeriod"/>
              <a:defRPr/>
            </a:pPr>
            <a:r>
              <a:rPr lang="en-US" sz="2800">
                <a:cs typeface="Calibri"/>
              </a:rPr>
              <a:t>Evaluated on real sculptures</a:t>
            </a:r>
          </a:p>
          <a:p>
            <a:pPr marL="971550" lvl="1" indent="-514350">
              <a:lnSpc>
                <a:spcPct val="200000"/>
              </a:lnSpc>
              <a:spcBef>
                <a:spcPts val="0"/>
              </a:spcBef>
              <a:buAutoNum type="alphaUcPeriod"/>
              <a:defRPr/>
            </a:pPr>
            <a:r>
              <a:rPr lang="en-US" sz="2800" err="1">
                <a:solidFill>
                  <a:schemeClr val="bg2">
                    <a:lumMod val="75000"/>
                  </a:schemeClr>
                </a:solidFill>
                <a:cs typeface="Calibri"/>
              </a:rPr>
              <a:t>Generalisation</a:t>
            </a:r>
            <a:r>
              <a:rPr lang="en-US" sz="2800">
                <a:solidFill>
                  <a:schemeClr val="bg2">
                    <a:lumMod val="75000"/>
                  </a:schemeClr>
                </a:solidFill>
                <a:cs typeface="Calibri"/>
              </a:rPr>
              <a:t> capabilities evaluated on synthetic sculptures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054" y="4500938"/>
            <a:ext cx="3771619" cy="21215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99B5F9-5048-4512-988F-0609AF773DB2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Experiments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428DB2-6AFD-4CBA-81D4-7B6B50885A43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327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690689"/>
            <a:ext cx="10515600" cy="87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/>
              <a:t>Going to evaluate on a small collection of real objects: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2566134"/>
            <a:ext cx="1440000" cy="108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20" y="2566133"/>
            <a:ext cx="1440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80" y="2566133"/>
            <a:ext cx="1440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900" y="2566133"/>
            <a:ext cx="1440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540" y="2566133"/>
            <a:ext cx="1440000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80" y="2566133"/>
            <a:ext cx="1440000" cy="1080000"/>
          </a:xfrm>
          <a:prstGeom prst="rect">
            <a:avLst/>
          </a:prstGeom>
        </p:spPr>
      </p:pic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993909"/>
              </p:ext>
            </p:extLst>
          </p:nvPr>
        </p:nvGraphicFramePr>
        <p:xfrm>
          <a:off x="2032000" y="4386641"/>
          <a:ext cx="8599899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6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6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of 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Evaluation</a:t>
                      </a:r>
                      <a:r>
                        <a:rPr lang="en-US" baseline="0" dirty="0"/>
                        <a:t> Sculpture 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032000" y="5123241"/>
            <a:ext cx="8283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Table</a:t>
            </a:r>
            <a:r>
              <a:rPr lang="en-US"/>
              <a:t>: Dataset statistics for the evaluation dataset.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5898C9-03E0-4583-BA20-1CFA59BC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FA0C5E-1D02-46AC-9720-BB0C5580FF2E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Quantitative results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6B0B63-6A97-44FE-A8B9-6A81288094EB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782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690689"/>
            <a:ext cx="10515600" cy="87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41458"/>
          </a:xfrm>
        </p:spPr>
        <p:txBody>
          <a:bodyPr anchor="ctr">
            <a:normAutofit fontScale="92500" lnSpcReduction="20000"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b="1"/>
              <a:t>Setup</a:t>
            </a:r>
            <a:r>
              <a:rPr lang="en-US"/>
              <a:t>: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/>
              <a:t>Use </a:t>
            </a:r>
            <a:r>
              <a:rPr lang="en-US" err="1"/>
              <a:t>LiftNet</a:t>
            </a:r>
            <a:r>
              <a:rPr lang="en-US"/>
              <a:t> trained on the sculpture dataset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/>
              <a:t>Baselines</a:t>
            </a:r>
            <a:r>
              <a:rPr lang="en-US"/>
              <a:t>: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i="1"/>
              <a:t>COLMAP</a:t>
            </a:r>
            <a:r>
              <a:rPr lang="en-US"/>
              <a:t>: The same architecture trained to regress depth, which is collected using a standard </a:t>
            </a:r>
            <a:r>
              <a:rPr lang="en-US" err="1"/>
              <a:t>SfM</a:t>
            </a:r>
            <a:r>
              <a:rPr lang="en-US"/>
              <a:t> pipeline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i="1"/>
              <a:t>Zhou et al: </a:t>
            </a:r>
            <a:r>
              <a:rPr lang="en-US"/>
              <a:t>A self-supervised approach using a photometric loss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i="1"/>
              <a:t>Chen et al: </a:t>
            </a:r>
            <a:r>
              <a:rPr lang="en-US"/>
              <a:t>A supervised model trained to predict ordinal depth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b="1"/>
              <a:t>Evaluation</a:t>
            </a:r>
            <a:r>
              <a:rPr lang="en-US"/>
              <a:t>: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err="1"/>
              <a:t>Normalise</a:t>
            </a:r>
            <a:r>
              <a:rPr lang="en-US"/>
              <a:t> the depth prediction by a scaling factor in depth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4470" y="6122000"/>
            <a:ext cx="1229061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Zhou, </a:t>
            </a:r>
            <a:r>
              <a:rPr lang="en-US" sz="1400" err="1"/>
              <a:t>Tinghui</a:t>
            </a:r>
            <a:r>
              <a:rPr lang="en-US" sz="1400"/>
              <a:t>, et al. "Unsupervised learning of depth and ego-motion from video." </a:t>
            </a:r>
            <a:r>
              <a:rPr lang="en-US" sz="1400" i="1"/>
              <a:t>CVPR</a:t>
            </a:r>
            <a:r>
              <a:rPr lang="en-US" sz="1400"/>
              <a:t>. 2017.</a:t>
            </a:r>
          </a:p>
          <a:p>
            <a:r>
              <a:rPr lang="en-US" sz="1400"/>
              <a:t>Schonberger, Johannes L., and Jan-Michael Frahm. "Structure-from-motion revisited." </a:t>
            </a:r>
            <a:r>
              <a:rPr lang="en-US" sz="1400" i="1"/>
              <a:t>CVPR</a:t>
            </a:r>
            <a:r>
              <a:rPr lang="en-US" sz="1400"/>
              <a:t>. 2016. </a:t>
            </a:r>
            <a:endParaRPr lang="en-US" sz="1400">
              <a:cs typeface="Calibri"/>
            </a:endParaRPr>
          </a:p>
          <a:p>
            <a:r>
              <a:rPr lang="en-US" sz="1400"/>
              <a:t>Chen, </a:t>
            </a:r>
            <a:r>
              <a:rPr lang="en-US" sz="1400" err="1"/>
              <a:t>Weifeng</a:t>
            </a:r>
            <a:r>
              <a:rPr lang="en-US" sz="1400"/>
              <a:t>, et al. "Single-image depth perception in the wild." </a:t>
            </a:r>
            <a:r>
              <a:rPr lang="en-US" sz="1400" i="1"/>
              <a:t>NIPS</a:t>
            </a:r>
            <a:r>
              <a:rPr lang="en-US" sz="1400"/>
              <a:t>. 2016.</a:t>
            </a:r>
            <a:endParaRPr lang="en-US" sz="1400">
              <a:cs typeface="Calibri"/>
            </a:endParaRPr>
          </a:p>
          <a:p>
            <a:endParaRPr lang="en-US" sz="1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7091CE-D72B-4C89-BD10-90F24333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A23669-F946-4D75-B4EA-1EBD27B25DF0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Quantitative results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A3A4E5-3E8D-4CE1-A2FF-3348C0456910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011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690688"/>
            <a:ext cx="10515600" cy="4064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graphicFrame>
        <p:nvGraphicFramePr>
          <p:cNvPr id="9" name="Char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457139"/>
              </p:ext>
            </p:extLst>
          </p:nvPr>
        </p:nvGraphicFramePr>
        <p:xfrm>
          <a:off x="376518" y="1383015"/>
          <a:ext cx="5180001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758343"/>
              </p:ext>
            </p:extLst>
          </p:nvPr>
        </p:nvGraphicFramePr>
        <p:xfrm>
          <a:off x="5873528" y="1383015"/>
          <a:ext cx="5180001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59655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84957" y="5755341"/>
            <a:ext cx="18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Self-Supervised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8921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Ours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763747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89049" y="5755341"/>
            <a:ext cx="18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Self-Supervised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3013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Ours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4470" y="6122000"/>
            <a:ext cx="1229061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/>
              <a:t>Zhou, </a:t>
            </a:r>
            <a:r>
              <a:rPr lang="en-US" sz="1400" dirty="0" err="1"/>
              <a:t>Tinghui</a:t>
            </a:r>
            <a:r>
              <a:rPr lang="en-US" sz="1400" dirty="0"/>
              <a:t>, et al. "Unsupervised learning of depth and ego-motion from video." </a:t>
            </a:r>
            <a:r>
              <a:rPr lang="en-US" sz="1400" i="1" dirty="0"/>
              <a:t>CVPR</a:t>
            </a:r>
            <a:r>
              <a:rPr lang="en-US" sz="1400" dirty="0"/>
              <a:t>. 2017.</a:t>
            </a:r>
          </a:p>
          <a:p>
            <a:r>
              <a:rPr lang="en-US" sz="1400" dirty="0"/>
              <a:t>Schonberger, Johannes L., and Jan-Michael Frahm. "Structure-from-motion revisited." </a:t>
            </a:r>
            <a:r>
              <a:rPr lang="en-US" sz="1400" i="1" dirty="0"/>
              <a:t>CVPR</a:t>
            </a:r>
            <a:r>
              <a:rPr lang="en-US" sz="1400" dirty="0"/>
              <a:t>. 2016. </a:t>
            </a:r>
            <a:endParaRPr lang="en-US" sz="1400" dirty="0">
              <a:cs typeface="Calibri"/>
            </a:endParaRPr>
          </a:p>
          <a:p>
            <a:r>
              <a:rPr lang="en-US" sz="1400" dirty="0"/>
              <a:t>Chen, </a:t>
            </a:r>
            <a:r>
              <a:rPr lang="en-US" sz="1400" dirty="0" err="1"/>
              <a:t>Weifeng</a:t>
            </a:r>
            <a:r>
              <a:rPr lang="en-US" sz="1400" dirty="0"/>
              <a:t>, et al. "Single-image depth perception in the wild." </a:t>
            </a:r>
            <a:r>
              <a:rPr lang="en-US" sz="1400" i="1" dirty="0"/>
              <a:t>NIPS</a:t>
            </a:r>
            <a:r>
              <a:rPr lang="en-US" sz="1400" dirty="0"/>
              <a:t>. 2016.</a:t>
            </a:r>
            <a:endParaRPr lang="en-US" sz="1400" dirty="0">
              <a:cs typeface="Calibri"/>
            </a:endParaRPr>
          </a:p>
          <a:p>
            <a:endParaRPr lang="en-US" sz="140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00544AF-3CDA-4BF1-8F0C-9E0987522FE6}"/>
              </a:ext>
            </a:extLst>
          </p:cNvPr>
          <p:cNvSpPr/>
          <p:nvPr/>
        </p:nvSpPr>
        <p:spPr>
          <a:xfrm rot="5400000">
            <a:off x="2141544" y="5207758"/>
            <a:ext cx="358816" cy="736353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712C9DB-7C5D-49CF-8FAB-B7D283137BE7}"/>
              </a:ext>
            </a:extLst>
          </p:cNvPr>
          <p:cNvSpPr/>
          <p:nvPr/>
        </p:nvSpPr>
        <p:spPr>
          <a:xfrm rot="5400000">
            <a:off x="3238460" y="4847194"/>
            <a:ext cx="358816" cy="1457480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C9F0B02-D67F-44B3-A69E-AF87FB31F6CE}"/>
              </a:ext>
            </a:extLst>
          </p:cNvPr>
          <p:cNvSpPr/>
          <p:nvPr/>
        </p:nvSpPr>
        <p:spPr>
          <a:xfrm rot="5400000">
            <a:off x="4332121" y="5211317"/>
            <a:ext cx="371953" cy="716699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29F424B-1EB2-4E13-9DB2-D21C2C1E2E58}"/>
              </a:ext>
            </a:extLst>
          </p:cNvPr>
          <p:cNvSpPr/>
          <p:nvPr/>
        </p:nvSpPr>
        <p:spPr>
          <a:xfrm rot="5400000">
            <a:off x="7645636" y="5207758"/>
            <a:ext cx="358816" cy="736353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6FA2C01-B3B8-4F0C-9F6E-44D5A2D6A2AC}"/>
              </a:ext>
            </a:extLst>
          </p:cNvPr>
          <p:cNvSpPr/>
          <p:nvPr/>
        </p:nvSpPr>
        <p:spPr>
          <a:xfrm rot="5400000">
            <a:off x="8729414" y="4860332"/>
            <a:ext cx="358816" cy="1431204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754D0BF8-3023-4D6E-8D31-9B4FF2467957}"/>
              </a:ext>
            </a:extLst>
          </p:cNvPr>
          <p:cNvSpPr/>
          <p:nvPr/>
        </p:nvSpPr>
        <p:spPr>
          <a:xfrm rot="5400000">
            <a:off x="9820798" y="5213594"/>
            <a:ext cx="371953" cy="712145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AAB5F7E-B17F-4278-AD92-4F6BD667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F7EB2AE-11DC-457F-B83F-5B0EA43F1312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Quantitative results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B4A787-13B8-48E8-9C56-3E50FA4DE1FB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73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690688"/>
            <a:ext cx="10515600" cy="4064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graphicFrame>
        <p:nvGraphicFramePr>
          <p:cNvPr id="9" name="Char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5142899"/>
              </p:ext>
            </p:extLst>
          </p:nvPr>
        </p:nvGraphicFramePr>
        <p:xfrm>
          <a:off x="376518" y="1383015"/>
          <a:ext cx="5180001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671348"/>
              </p:ext>
            </p:extLst>
          </p:nvPr>
        </p:nvGraphicFramePr>
        <p:xfrm>
          <a:off x="5873528" y="1383015"/>
          <a:ext cx="5180001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ight Brace 3"/>
          <p:cNvSpPr/>
          <p:nvPr/>
        </p:nvSpPr>
        <p:spPr>
          <a:xfrm rot="5400000">
            <a:off x="2141544" y="5207758"/>
            <a:ext cx="358816" cy="736353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3238460" y="4847194"/>
            <a:ext cx="358816" cy="1457480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5400000">
            <a:off x="4332121" y="5211317"/>
            <a:ext cx="371953" cy="716699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9655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84957" y="5755341"/>
            <a:ext cx="18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Self-Supervised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18921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Ours</a:t>
            </a:r>
          </a:p>
        </p:txBody>
      </p:sp>
      <p:sp>
        <p:nvSpPr>
          <p:cNvPr id="17" name="Right Brace 16"/>
          <p:cNvSpPr/>
          <p:nvPr/>
        </p:nvSpPr>
        <p:spPr>
          <a:xfrm rot="5400000">
            <a:off x="7645636" y="5207758"/>
            <a:ext cx="358816" cy="736353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8729414" y="4860332"/>
            <a:ext cx="358816" cy="1431204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 rot="5400000">
            <a:off x="9820798" y="5213594"/>
            <a:ext cx="371953" cy="712145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63747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89049" y="5755341"/>
            <a:ext cx="18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Self-Supervised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923013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Ours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4470" y="6122000"/>
            <a:ext cx="12290611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/>
              <a:t>Zhou, </a:t>
            </a:r>
            <a:r>
              <a:rPr lang="en-US" sz="1400" dirty="0" err="1"/>
              <a:t>Tinghui</a:t>
            </a:r>
            <a:r>
              <a:rPr lang="en-US" sz="1400" dirty="0"/>
              <a:t>, et al. "Unsupervised learning of depth and ego-motion from video." </a:t>
            </a:r>
            <a:r>
              <a:rPr lang="en-US" sz="1400" i="1" dirty="0"/>
              <a:t>CVPR</a:t>
            </a:r>
            <a:r>
              <a:rPr lang="en-US" sz="1400" dirty="0"/>
              <a:t>. 2017.</a:t>
            </a:r>
          </a:p>
          <a:p>
            <a:r>
              <a:rPr lang="en-US" sz="1400" dirty="0"/>
              <a:t>Schonberger, Johannes L., and Jan-Michael Frahm. "Structure-from-motion revisited." </a:t>
            </a:r>
            <a:r>
              <a:rPr lang="en-US" sz="1400" i="1" dirty="0"/>
              <a:t>CVPR</a:t>
            </a:r>
            <a:r>
              <a:rPr lang="en-US" sz="1400" dirty="0"/>
              <a:t>. 2016. </a:t>
            </a:r>
          </a:p>
          <a:p>
            <a:r>
              <a:rPr lang="en-US" sz="1400" dirty="0"/>
              <a:t>Chen, </a:t>
            </a:r>
            <a:r>
              <a:rPr lang="en-US" sz="1400" dirty="0" err="1"/>
              <a:t>Weifeng</a:t>
            </a:r>
            <a:r>
              <a:rPr lang="en-US" sz="1400" dirty="0"/>
              <a:t>, et al. "Single-image depth perception in the wild." </a:t>
            </a:r>
            <a:r>
              <a:rPr lang="en-US" sz="1400" i="1" dirty="0"/>
              <a:t>NIPS</a:t>
            </a:r>
            <a:r>
              <a:rPr lang="en-US" sz="1400" dirty="0"/>
              <a:t>. 2016.</a:t>
            </a:r>
            <a:endParaRPr lang="en-US" sz="1400" dirty="0">
              <a:cs typeface="Calibri"/>
            </a:endParaRPr>
          </a:p>
          <a:p>
            <a:endParaRPr lang="en-US" sz="14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9068C37-CB54-4587-B9C7-F71162918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A8AA6F-3AC8-420E-B077-7FEF1C9CBD1A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Quantitative results</a:t>
            </a:r>
            <a:endParaRPr lang="en-US" dirty="0">
              <a:solidFill>
                <a:schemeClr val="accent5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C86AF7-B180-4451-8D4E-0AAE1A216C12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922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1690689"/>
            <a:ext cx="10515600" cy="87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23635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Trained on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ShapeNet</a:t>
            </a:r>
            <a:endParaRPr lang="en-US">
              <a:solidFill>
                <a:schemeClr val="bg2">
                  <a:lumMod val="75000"/>
                </a:schemeClr>
              </a:solidFill>
              <a:cs typeface="Calibri"/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/>
          </a:p>
          <a:p>
            <a:pPr marL="514350" indent="-514350">
              <a:lnSpc>
                <a:spcPct val="2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Trained on the Sculpture dataset</a:t>
            </a:r>
            <a:endParaRPr lang="en-US">
              <a:cs typeface="Calibri"/>
            </a:endParaRPr>
          </a:p>
          <a:p>
            <a:pPr marL="971550" lvl="1" indent="-514350">
              <a:lnSpc>
                <a:spcPct val="200000"/>
              </a:lnSpc>
              <a:spcBef>
                <a:spcPts val="0"/>
              </a:spcBef>
              <a:buAutoNum type="alphaUcPeriod"/>
              <a:defRPr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Evaluated on real sculptures</a:t>
            </a:r>
          </a:p>
          <a:p>
            <a:pPr marL="971550" lvl="1" indent="-514350">
              <a:lnSpc>
                <a:spcPct val="200000"/>
              </a:lnSpc>
              <a:spcBef>
                <a:spcPts val="0"/>
              </a:spcBef>
              <a:buAutoNum type="alphaUcPeriod"/>
              <a:defRPr/>
            </a:pPr>
            <a:r>
              <a:rPr lang="en-US" sz="2800" dirty="0" err="1">
                <a:cs typeface="Calibri"/>
              </a:rPr>
              <a:t>Generalisation</a:t>
            </a:r>
            <a:r>
              <a:rPr lang="en-US" sz="2800" dirty="0">
                <a:cs typeface="Calibri"/>
              </a:rPr>
              <a:t> capabilities evaluated on synthetic sculptures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52" y="4486561"/>
            <a:ext cx="3771619" cy="21215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6079FDC-8518-458B-93DA-21A4C2AEEEB2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Experiments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208590-0A1A-4BA1-B628-D2AEADC7744B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3738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53" y="1690688"/>
            <a:ext cx="1800000" cy="1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58" y="4033253"/>
            <a:ext cx="1800000" cy="18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4" y="1690688"/>
            <a:ext cx="1800000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32" y="1690688"/>
            <a:ext cx="1800000" cy="180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884" y="4033253"/>
            <a:ext cx="1800000" cy="18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11" y="1690688"/>
            <a:ext cx="1800000" cy="180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11" y="4033253"/>
            <a:ext cx="1800000" cy="18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401052" y="2406022"/>
            <a:ext cx="171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Images: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1052" y="4748587"/>
            <a:ext cx="171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LiftNet’s</a:t>
            </a:r>
            <a:r>
              <a:rPr lang="en-US" dirty="0"/>
              <a:t> Prediction: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4" y="4033253"/>
            <a:ext cx="1800000" cy="180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08C05F-2D60-468C-A268-3CF224AD398C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 err="1">
                <a:solidFill>
                  <a:schemeClr val="accent5"/>
                </a:solidFill>
                <a:latin typeface="Calibri Light" panose="020F0302020204030204"/>
              </a:rPr>
              <a:t>Generalisation</a:t>
            </a: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 capability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7C31782-C754-444F-A4C7-079B0128DCE1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449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53" y="1690688"/>
            <a:ext cx="1800000" cy="180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74" y="1690688"/>
            <a:ext cx="1800000" cy="18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32" y="1690688"/>
            <a:ext cx="1800000" cy="180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11" y="1690688"/>
            <a:ext cx="1800000" cy="1800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01052" y="2406022"/>
            <a:ext cx="171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Images: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01052" y="4748587"/>
            <a:ext cx="1716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LiftNet’s</a:t>
            </a:r>
            <a:r>
              <a:rPr lang="en-US" dirty="0"/>
              <a:t> Prediction: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604" y="4409077"/>
            <a:ext cx="2355200" cy="132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62" y="4409626"/>
            <a:ext cx="2354224" cy="1324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50" y="4409077"/>
            <a:ext cx="2355200" cy="132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532" y="4409077"/>
            <a:ext cx="2355200" cy="13248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F64039B-252C-4C7D-B65C-1B32844C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8872AE8-8C99-470B-9667-C93F32099539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 err="1">
                <a:solidFill>
                  <a:schemeClr val="accent5"/>
                </a:solidFill>
                <a:latin typeface="Calibri Light" panose="020F0302020204030204"/>
              </a:rPr>
              <a:t>Generalisation</a:t>
            </a: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 capability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3CD026-B432-4BF7-BD11-296FEE028227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93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Geometry of correspondences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951347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 paths to obtain correspondences across views: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19386" t="38560" r="18314" b="10180"/>
          <a:stretch/>
        </p:blipFill>
        <p:spPr>
          <a:xfrm>
            <a:off x="291829" y="2194467"/>
            <a:ext cx="5583677" cy="26888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1829" y="1625600"/>
            <a:ext cx="5249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Use two-view geometric relations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1829" y="5093606"/>
            <a:ext cx="5249989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000">
                <a:solidFill>
                  <a:prstClr val="black"/>
                </a:solidFill>
                <a:latin typeface="Calibri" panose="020F0502020204030204"/>
                <a:cs typeface="Calibri"/>
              </a:rPr>
              <a:t>Robust estimation of SIFT correspondences</a:t>
            </a:r>
            <a:endParaRPr lang="en-GB" sz="2000">
              <a:latin typeface="Calibri" panose="020F0502020204030204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endParaRPr lang="en-GB" sz="20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000">
                <a:solidFill>
                  <a:prstClr val="black"/>
                </a:solidFill>
                <a:latin typeface="Calibri" panose="020F0502020204030204"/>
              </a:rPr>
              <a:t>Use </a:t>
            </a:r>
            <a:r>
              <a:rPr lang="en-GB" sz="2000" err="1">
                <a:solidFill>
                  <a:prstClr val="black"/>
                </a:solidFill>
                <a:latin typeface="Calibri" panose="020F0502020204030204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</a:t>
            </a:r>
            <a:endParaRPr lang="en-GB"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not require 3D structure or cameras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4532" y="4803780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85879" y="4803780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view 2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76537" y="1619463"/>
            <a:ext cx="6080330" cy="5102515"/>
            <a:chOff x="5876537" y="1619463"/>
            <a:chExt cx="6080330" cy="510251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6096000" y="1801091"/>
              <a:ext cx="0" cy="4673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6512520" y="1619463"/>
              <a:ext cx="5249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2. Use 3D structure and re-projection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704054" y="2838058"/>
              <a:ext cx="1362887" cy="2131507"/>
            </a:xfrm>
            <a:prstGeom prst="rect">
              <a:avLst/>
            </a:prstGeom>
            <a:scene3d>
              <a:camera prst="orthographicFront">
                <a:rot lat="1800000" lon="3300000" rev="0"/>
              </a:camera>
              <a:lightRig rig="threePt" dir="t"/>
            </a:scene3d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49324" y="2838769"/>
              <a:ext cx="1362715" cy="2130257"/>
            </a:xfrm>
            <a:prstGeom prst="rect">
              <a:avLst/>
            </a:prstGeom>
            <a:scene3d>
              <a:camera prst="orthographicFront">
                <a:rot lat="1800000" lon="3300000" rev="0"/>
              </a:camera>
              <a:lightRig rig="threePt" dir="t"/>
            </a:scene3d>
          </p:spPr>
        </p:pic>
        <p:cxnSp>
          <p:nvCxnSpPr>
            <p:cNvPr id="74" name="Straight Arrow Connector 73"/>
            <p:cNvCxnSpPr/>
            <p:nvPr/>
          </p:nvCxnSpPr>
          <p:spPr>
            <a:xfrm flipH="1" flipV="1">
              <a:off x="6787150" y="2384417"/>
              <a:ext cx="0" cy="1575324"/>
            </a:xfrm>
            <a:prstGeom prst="straightConnector1">
              <a:avLst/>
            </a:prstGeom>
            <a:ln w="38100">
              <a:solidFill>
                <a:srgbClr val="50FE2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6802081" y="2384417"/>
              <a:ext cx="3537989" cy="1421715"/>
            </a:xfrm>
            <a:prstGeom prst="straightConnector1">
              <a:avLst/>
            </a:prstGeom>
            <a:ln w="28575">
              <a:solidFill>
                <a:srgbClr val="50FE29"/>
              </a:solidFill>
              <a:prstDash val="lg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8933349" y="2755692"/>
              <a:ext cx="594069" cy="34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</a:t>
              </a:r>
            </a:p>
          </p:txBody>
        </p:sp>
        <p:cxnSp>
          <p:nvCxnSpPr>
            <p:cNvPr id="78" name="Straight Arrow Connector 77"/>
            <p:cNvCxnSpPr/>
            <p:nvPr/>
          </p:nvCxnSpPr>
          <p:spPr>
            <a:xfrm>
              <a:off x="8887413" y="2588955"/>
              <a:ext cx="926617" cy="428982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6359219" y="5090762"/>
              <a:ext cx="524998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 3D points in view 1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Project (with camera P) 3D points into view 2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Requires 3D structure and cameras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76537" y="4348982"/>
              <a:ext cx="2512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view 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44576" y="4348982"/>
              <a:ext cx="25122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view 2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4B742C-7C9E-463A-B73D-7471F2E9DA48}"/>
              </a:ext>
            </a:extLst>
          </p:cNvPr>
          <p:cNvCxnSpPr/>
          <p:nvPr/>
        </p:nvCxnSpPr>
        <p:spPr>
          <a:xfrm flipV="1">
            <a:off x="1780184" y="2824240"/>
            <a:ext cx="2993228" cy="79089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9D05E5-D894-495C-AF91-CD64DED551CA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1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Char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3422536"/>
              </p:ext>
            </p:extLst>
          </p:nvPr>
        </p:nvGraphicFramePr>
        <p:xfrm>
          <a:off x="5798574" y="1383014"/>
          <a:ext cx="5180001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838200" y="1690688"/>
            <a:ext cx="10515600" cy="4064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>
              <a:solidFill>
                <a:schemeClr val="accent1">
                  <a:lumMod val="50000"/>
                </a:schemeClr>
              </a:solidFill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graphicFrame>
        <p:nvGraphicFramePr>
          <p:cNvPr id="9" name="Char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904335"/>
              </p:ext>
            </p:extLst>
          </p:nvPr>
        </p:nvGraphicFramePr>
        <p:xfrm>
          <a:off x="317098" y="1383014"/>
          <a:ext cx="5180001" cy="46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ight Brace 3"/>
          <p:cNvSpPr/>
          <p:nvPr/>
        </p:nvSpPr>
        <p:spPr>
          <a:xfrm rot="5400000">
            <a:off x="2280423" y="5193381"/>
            <a:ext cx="358816" cy="736353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3296406" y="4900613"/>
            <a:ext cx="400707" cy="1337504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 rot="5400000">
            <a:off x="4314460" y="5233503"/>
            <a:ext cx="470114" cy="660429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82232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07534" y="5755341"/>
            <a:ext cx="18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Self-Supervised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41498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Ours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86324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11626" y="5755341"/>
            <a:ext cx="1828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Self-Supervised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45590" y="5755341"/>
            <a:ext cx="163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Ours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4470" y="6122000"/>
            <a:ext cx="122906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Zhou, </a:t>
            </a:r>
            <a:r>
              <a:rPr lang="en-US" sz="1400" dirty="0" err="1"/>
              <a:t>Tinghui</a:t>
            </a:r>
            <a:r>
              <a:rPr lang="en-US" sz="1400" dirty="0"/>
              <a:t>, et al. "Unsupervised learning of depth and ego-motion from video." </a:t>
            </a:r>
            <a:r>
              <a:rPr lang="en-US" sz="1400" i="1" dirty="0"/>
              <a:t>CVPR</a:t>
            </a:r>
            <a:r>
              <a:rPr lang="en-US" sz="1400" dirty="0"/>
              <a:t>. 2017.</a:t>
            </a:r>
          </a:p>
          <a:p>
            <a:r>
              <a:rPr lang="en-US" sz="1400" dirty="0"/>
              <a:t>Schonberger, Johannes L., and Jan-Michael Frahm. "Structure-from-motion revisited." </a:t>
            </a:r>
            <a:r>
              <a:rPr lang="en-US" sz="1400" i="1" dirty="0"/>
              <a:t>CVPR</a:t>
            </a:r>
            <a:r>
              <a:rPr lang="en-US" sz="1400" dirty="0"/>
              <a:t>. 2016. </a:t>
            </a:r>
          </a:p>
          <a:p>
            <a:r>
              <a:rPr lang="en-US" sz="1400" dirty="0"/>
              <a:t>Chen, </a:t>
            </a:r>
            <a:r>
              <a:rPr lang="en-US" sz="1400" dirty="0" err="1"/>
              <a:t>Weifeng</a:t>
            </a:r>
            <a:r>
              <a:rPr lang="en-US" sz="1400" dirty="0"/>
              <a:t>, et al. "Single-image depth perception in the wild." </a:t>
            </a:r>
            <a:r>
              <a:rPr lang="en-US" sz="1400" i="1" dirty="0"/>
              <a:t>Advances in Neural Information Processing Systems</a:t>
            </a:r>
            <a:r>
              <a:rPr lang="en-US" sz="1400" dirty="0"/>
              <a:t>. 2016.</a:t>
            </a:r>
          </a:p>
          <a:p>
            <a:endParaRPr lang="en-US" sz="1400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2595CF97-1D88-46E8-AD8B-E74E68A81CE5}"/>
              </a:ext>
            </a:extLst>
          </p:cNvPr>
          <p:cNvSpPr/>
          <p:nvPr/>
        </p:nvSpPr>
        <p:spPr>
          <a:xfrm rot="5400000">
            <a:off x="7798354" y="5114553"/>
            <a:ext cx="358816" cy="736353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F4AA62B7-DD7E-41E8-AED4-FABE715BA6DC}"/>
              </a:ext>
            </a:extLst>
          </p:cNvPr>
          <p:cNvSpPr/>
          <p:nvPr/>
        </p:nvSpPr>
        <p:spPr>
          <a:xfrm rot="5400000">
            <a:off x="8814337" y="4821785"/>
            <a:ext cx="400707" cy="1337504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D8BD6404-1B7F-469B-8D3A-1A89EFF29EA2}"/>
              </a:ext>
            </a:extLst>
          </p:cNvPr>
          <p:cNvSpPr/>
          <p:nvPr/>
        </p:nvSpPr>
        <p:spPr>
          <a:xfrm rot="5400000">
            <a:off x="9832391" y="5154675"/>
            <a:ext cx="470114" cy="660429"/>
          </a:xfrm>
          <a:prstGeom prst="rightBrace">
            <a:avLst>
              <a:gd name="adj1" fmla="val 22582"/>
              <a:gd name="adj2" fmla="val 50000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3FEA7C-8618-4CF6-B7A7-00701A2F1B12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Quantitative results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4F13E6-151D-4B13-8A83-0C7ABA8B162E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8861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199" y="1474121"/>
            <a:ext cx="1106244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</a:rPr>
              <a:t>Shown:</a:t>
            </a:r>
            <a:endParaRPr lang="en-US" sz="2400" i="1" dirty="0">
              <a:solidFill>
                <a:srgbClr val="0070C0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Use MVG to extract </a:t>
            </a:r>
            <a:r>
              <a:rPr lang="en-US" sz="2800" b="1" dirty="0">
                <a:solidFill>
                  <a:srgbClr val="0070C0"/>
                </a:solidFill>
              </a:rPr>
              <a:t>sparse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correspondences and use this to train a </a:t>
            </a:r>
            <a:r>
              <a:rPr lang="en-US" sz="2800" b="1" dirty="0">
                <a:solidFill>
                  <a:srgbClr val="0070C0"/>
                </a:solidFill>
              </a:rPr>
              <a:t>dense</a:t>
            </a:r>
            <a:r>
              <a:rPr lang="en-US" sz="2400" dirty="0"/>
              <a:t> depth predictor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Learn this end-to-end, including differentiating through the camera</a:t>
            </a:r>
          </a:p>
          <a:p>
            <a:pPr>
              <a:lnSpc>
                <a:spcPct val="200000"/>
              </a:lnSpc>
            </a:pPr>
            <a:r>
              <a:rPr lang="en-US" sz="2400" b="1" i="1" dirty="0">
                <a:solidFill>
                  <a:srgbClr val="0070C0"/>
                </a:solidFill>
              </a:rPr>
              <a:t>Future work: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To leverage additional, traditional constraints within this framework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400" dirty="0"/>
              <a:t>To </a:t>
            </a:r>
            <a:r>
              <a:rPr lang="en-US" sz="2400" dirty="0" err="1"/>
              <a:t>generalise</a:t>
            </a:r>
            <a:r>
              <a:rPr lang="en-US" sz="2400" dirty="0"/>
              <a:t> the camera (e.g. ordinal depth)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1241B3-C487-4C11-8BED-FF1B166C12FA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Conclusions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DDE596-420B-42EA-965B-004D5B7530A8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18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02" y="3826879"/>
            <a:ext cx="3840000" cy="216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8" y="1801937"/>
            <a:ext cx="1620000" cy="162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16" y="1801937"/>
            <a:ext cx="1620000" cy="162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95" y="1801937"/>
            <a:ext cx="1620000" cy="162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573" y="1803400"/>
            <a:ext cx="1620000" cy="16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37" y="1801937"/>
            <a:ext cx="1620000" cy="162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368" y="3826879"/>
            <a:ext cx="3840000" cy="216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087" y="3826879"/>
            <a:ext cx="3840000" cy="216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17" y="3826879"/>
            <a:ext cx="3840000" cy="216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73" y="3826879"/>
            <a:ext cx="3840000" cy="2160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8B7627-C279-4237-8F37-74B4EAD3A741}"/>
              </a:ext>
            </a:extLst>
          </p:cNvPr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solidFill>
                  <a:schemeClr val="accent5"/>
                </a:solidFill>
                <a:latin typeface="Calibri Light" panose="020F0302020204030204"/>
              </a:rPr>
              <a:t>Thank you!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E2D7B1-019B-4B3F-A41C-F5C61F6E7B62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3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Training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both paths for training: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9" y="956256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60" y="956256"/>
            <a:ext cx="1403469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8807224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848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3385" y="2997767"/>
            <a:ext cx="2179895" cy="276120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cxnSp>
        <p:nvCxnSpPr>
          <p:cNvPr id="45" name="Straight Arrow Connector 44"/>
          <p:cNvCxnSpPr/>
          <p:nvPr/>
        </p:nvCxnSpPr>
        <p:spPr>
          <a:xfrm flipV="1">
            <a:off x="1711535" y="4224672"/>
            <a:ext cx="4585876" cy="230116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16811" y="3628667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7048" y="3932853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06668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836" y="5839035"/>
            <a:ext cx="8571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from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(treat as ground truth)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716390" y="6040429"/>
            <a:ext cx="2609294" cy="0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6774ED-7F74-4346-B7BB-C1ACF40E6E78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30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-1044391" y="284970"/>
            <a:ext cx="7024280" cy="3893402"/>
            <a:chOff x="-379320" y="5239298"/>
            <a:chExt cx="3593034" cy="204395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9320" y="5239298"/>
              <a:ext cx="3593034" cy="202108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2142285" flipV="1">
              <a:off x="1925832" y="6632452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2142285" flipV="1">
              <a:off x="120427" y="6392627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Training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both paths for training: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9" y="956256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60" y="956256"/>
            <a:ext cx="1403469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8807224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848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3385" y="2997767"/>
            <a:ext cx="2179895" cy="276120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cxnSp>
        <p:nvCxnSpPr>
          <p:cNvPr id="45" name="Straight Arrow Connector 44"/>
          <p:cNvCxnSpPr/>
          <p:nvPr/>
        </p:nvCxnSpPr>
        <p:spPr>
          <a:xfrm flipV="1">
            <a:off x="1711535" y="4224672"/>
            <a:ext cx="4585876" cy="230116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16811" y="3628667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7048" y="3932853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1875163"/>
            <a:ext cx="0" cy="2547650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06668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836" y="5839035"/>
            <a:ext cx="8571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from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(treat as ground truth)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716390" y="6040429"/>
            <a:ext cx="2609294" cy="0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3A72E6B-E798-4AE1-B4BD-9940CE9CCAEC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78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-1044391" y="284970"/>
            <a:ext cx="7024280" cy="3893402"/>
            <a:chOff x="-379320" y="5239298"/>
            <a:chExt cx="3593034" cy="204395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9320" y="5239298"/>
              <a:ext cx="3593034" cy="202108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2142285" flipV="1">
              <a:off x="1925832" y="6632452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2142285" flipV="1">
              <a:off x="120427" y="6392627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Training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both paths for training: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9" y="956256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60" y="956256"/>
            <a:ext cx="1403469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8807224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848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3385" y="2997767"/>
            <a:ext cx="2179895" cy="276120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cxnSp>
        <p:nvCxnSpPr>
          <p:cNvPr id="45" name="Straight Arrow Connector 44"/>
          <p:cNvCxnSpPr/>
          <p:nvPr/>
        </p:nvCxnSpPr>
        <p:spPr>
          <a:xfrm flipV="1">
            <a:off x="1711535" y="4224672"/>
            <a:ext cx="4585876" cy="230116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16811" y="3628667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793137" y="2635432"/>
            <a:ext cx="2282491" cy="114810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098921" y="2675121"/>
            <a:ext cx="25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7048" y="3932853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1875163"/>
            <a:ext cx="0" cy="2547650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06668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836" y="5839035"/>
            <a:ext cx="857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from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(treat as ground truth)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by inferring depth (by the network) and re-projection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716390" y="6040429"/>
            <a:ext cx="2609294" cy="0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177048" y="6366760"/>
            <a:ext cx="2148636" cy="0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693733" y="1875163"/>
            <a:ext cx="4585876" cy="2274276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9AFC47-557B-4E38-9E69-F7A263BEC51F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0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>
            <a:grpSpLocks noChangeAspect="1"/>
          </p:cNvGrpSpPr>
          <p:nvPr/>
        </p:nvGrpSpPr>
        <p:grpSpPr>
          <a:xfrm>
            <a:off x="-1044391" y="284970"/>
            <a:ext cx="7024280" cy="3893402"/>
            <a:chOff x="-379320" y="5239298"/>
            <a:chExt cx="3593034" cy="2043955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9320" y="5239298"/>
              <a:ext cx="3593034" cy="2021082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 rot="2142285" flipV="1">
              <a:off x="1925832" y="6632452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 rot="2142285" flipV="1">
              <a:off x="120427" y="6392627"/>
              <a:ext cx="606822" cy="650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</p:grpSp>
      <p:sp>
        <p:nvSpPr>
          <p:cNvPr id="46" name="Title 1"/>
          <p:cNvSpPr txBox="1">
            <a:spLocks/>
          </p:cNvSpPr>
          <p:nvPr/>
        </p:nvSpPr>
        <p:spPr>
          <a:xfrm>
            <a:off x="2152650" y="76200"/>
            <a:ext cx="7886700" cy="777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Training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0836" y="665025"/>
            <a:ext cx="685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both paths for training: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59" y="956256"/>
            <a:ext cx="1402823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60" y="956256"/>
            <a:ext cx="1403469" cy="177772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25" name="TextBox 24"/>
          <p:cNvSpPr txBox="1"/>
          <p:nvPr/>
        </p:nvSpPr>
        <p:spPr>
          <a:xfrm>
            <a:off x="8807224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401848" y="2733983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7664" y="2996820"/>
            <a:ext cx="2180170" cy="276282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43385" y="2997767"/>
            <a:ext cx="2179895" cy="2761200"/>
          </a:xfrm>
          <a:prstGeom prst="rect">
            <a:avLst/>
          </a:prstGeom>
          <a:scene3d>
            <a:camera prst="orthographicFront">
              <a:rot lat="1800000" lon="3300000" rev="0"/>
            </a:camera>
            <a:lightRig rig="threePt" dir="t"/>
          </a:scene3d>
        </p:spPr>
      </p:pic>
      <p:cxnSp>
        <p:nvCxnSpPr>
          <p:cNvPr id="45" name="Straight Arrow Connector 44"/>
          <p:cNvCxnSpPr/>
          <p:nvPr/>
        </p:nvCxnSpPr>
        <p:spPr>
          <a:xfrm flipV="1">
            <a:off x="1711535" y="4224672"/>
            <a:ext cx="4585876" cy="230116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16811" y="3628667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793137" y="2635432"/>
            <a:ext cx="2282491" cy="114810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098921" y="2675121"/>
            <a:ext cx="2535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P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11535" y="2059809"/>
            <a:ext cx="689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sz="2400" b="1" i="0" u="none" strike="noStrike" kern="1200" cap="none" spc="0" normalizeH="0" baseline="-25000" noProof="0">
                <a:ln>
                  <a:noFill/>
                </a:ln>
                <a:solidFill>
                  <a:srgbClr val="50FE29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50FE29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77048" y="3932853"/>
            <a:ext cx="85933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3000" b="1" i="0" u="none" strike="noStrike" kern="1200" cap="none" spc="0" normalizeH="0" baseline="-25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n-US" sz="3000" b="1" i="0" u="none" strike="noStrike" kern="1200" cap="none" spc="0" normalizeH="0" baseline="30000" noProof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505" y="2812805"/>
            <a:ext cx="1097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predicts depth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655025" y="1875163"/>
            <a:ext cx="0" cy="2547650"/>
          </a:xfrm>
          <a:prstGeom prst="straightConnector1">
            <a:avLst/>
          </a:prstGeom>
          <a:ln w="38100">
            <a:solidFill>
              <a:srgbClr val="50FE2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37927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Frame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806668" y="5086481"/>
            <a:ext cx="155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Frame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0836" y="5839035"/>
            <a:ext cx="8571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from </a:t>
            </a:r>
            <a:r>
              <a:rPr kumimoji="0" lang="en-GB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epipolar</a:t>
            </a: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geometry (treat as ground truth)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Correspondences by inferring depth (by the network) and re-projection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Training objective from re-projection error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7716390" y="6040429"/>
            <a:ext cx="2609294" cy="0"/>
          </a:xfrm>
          <a:prstGeom prst="straightConnector1">
            <a:avLst/>
          </a:prstGeom>
          <a:ln w="50800">
            <a:solidFill>
              <a:schemeClr val="accent1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177048" y="6366760"/>
            <a:ext cx="2148636" cy="0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693733" y="1875163"/>
            <a:ext cx="4585876" cy="2274276"/>
          </a:xfrm>
          <a:prstGeom prst="straightConnector1">
            <a:avLst/>
          </a:prstGeom>
          <a:ln w="28575">
            <a:solidFill>
              <a:srgbClr val="50FE29"/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37E5A0-D3C6-495D-89F0-3C18F8B69196}"/>
              </a:ext>
            </a:extLst>
          </p:cNvPr>
          <p:cNvCxnSpPr/>
          <p:nvPr/>
        </p:nvCxnSpPr>
        <p:spPr>
          <a:xfrm flipV="1">
            <a:off x="1039341" y="656280"/>
            <a:ext cx="10408507" cy="46681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0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52</Slides>
  <Notes>47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3D Surface Reconstruction by Pointillism</vt:lpstr>
      <vt:lpstr>Objective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Inferring 3D of sculptures in the wild: geometry to help</dc:title>
  <dc:creator>Microsoft Office User</dc:creator>
  <cp:revision>157</cp:revision>
  <cp:lastPrinted>1601-01-01T00:00:00Z</cp:lastPrinted>
  <dcterms:created xsi:type="dcterms:W3CDTF">1601-01-01T00:00:00Z</dcterms:created>
  <dcterms:modified xsi:type="dcterms:W3CDTF">2018-09-13T07:05:56Z</dcterms:modified>
</cp:coreProperties>
</file>